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73" r:id="rId1"/>
    <p:sldMasterId id="2147483674" r:id="rId2"/>
  </p:sldMasterIdLst>
  <p:notesMasterIdLst>
    <p:notesMasterId r:id="rId20"/>
  </p:notesMasterIdLst>
  <p:sldIdLst>
    <p:sldId id="260" r:id="rId3"/>
    <p:sldId id="259" r:id="rId4"/>
    <p:sldId id="261" r:id="rId5"/>
    <p:sldId id="303" r:id="rId6"/>
    <p:sldId id="304" r:id="rId7"/>
    <p:sldId id="323" r:id="rId8"/>
    <p:sldId id="306" r:id="rId9"/>
    <p:sldId id="320" r:id="rId10"/>
    <p:sldId id="324" r:id="rId11"/>
    <p:sldId id="315" r:id="rId12"/>
    <p:sldId id="321" r:id="rId13"/>
    <p:sldId id="322" r:id="rId14"/>
    <p:sldId id="281" r:id="rId15"/>
    <p:sldId id="319" r:id="rId16"/>
    <p:sldId id="285" r:id="rId17"/>
    <p:sldId id="286" r:id="rId18"/>
    <p:sldId id="287"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193AEBE7-F11A-4E47-8B18-C19ECC39E5FD}">
          <p14:sldIdLst>
            <p14:sldId id="260"/>
            <p14:sldId id="259"/>
            <p14:sldId id="261"/>
            <p14:sldId id="303"/>
            <p14:sldId id="304"/>
            <p14:sldId id="323"/>
            <p14:sldId id="306"/>
            <p14:sldId id="320"/>
            <p14:sldId id="324"/>
            <p14:sldId id="315"/>
            <p14:sldId id="321"/>
            <p14:sldId id="322"/>
            <p14:sldId id="281"/>
            <p14:sldId id="319"/>
            <p14:sldId id="285"/>
          </p14:sldIdLst>
        </p14:section>
        <p14:section name="Untitled Section" id="{3737479E-4EA3-5046-9027-321C1E7FE212}">
          <p14:sldIdLst>
            <p14:sldId id="286"/>
            <p14:sldId id="28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A819"/>
    <a:srgbClr val="3E516C"/>
    <a:srgbClr val="5F5F5F"/>
    <a:srgbClr val="FFC226"/>
    <a:srgbClr val="F6B120"/>
    <a:srgbClr val="FFBF1E"/>
    <a:srgbClr val="FFB542"/>
    <a:srgbClr val="FEB721"/>
    <a:srgbClr val="FFBB21"/>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92895CF-C6BC-42A9-9ABB-7958A766D327}">
  <a:tblStyle styleId="{092895CF-C6BC-42A9-9ABB-7958A766D32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89"/>
    <p:restoredTop sz="73247"/>
  </p:normalViewPr>
  <p:slideViewPr>
    <p:cSldViewPr snapToGrid="0" snapToObjects="1">
      <p:cViewPr varScale="1">
        <p:scale>
          <a:sx n="71" d="100"/>
          <a:sy n="71" d="100"/>
        </p:scale>
        <p:origin x="1806" y="6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71" d="100"/>
          <a:sy n="171" d="100"/>
        </p:scale>
        <p:origin x="534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de7457949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de7457949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Concorde</a:t>
            </a:r>
            <a:r>
              <a:rPr lang="en-GB" dirty="0"/>
              <a:t> - The strip of metal on the runway was found to be a jet engine </a:t>
            </a:r>
            <a:r>
              <a:rPr lang="en-GB" sz="1100" b="0" i="0" u="none" strike="noStrike" cap="none" dirty="0">
                <a:solidFill>
                  <a:srgbClr val="000000"/>
                </a:solidFill>
                <a:latin typeface="Arial"/>
                <a:cs typeface="Arial"/>
                <a:sym typeface="Arial"/>
              </a:rPr>
              <a:t>part that had fallen from a Continental Airlines DC-10 in the course of its own </a:t>
            </a:r>
            <a:r>
              <a:rPr lang="en-GB" sz="1100" b="0" i="0" u="none" strike="noStrike" cap="none" dirty="0" err="1">
                <a:solidFill>
                  <a:srgbClr val="000000"/>
                </a:solidFill>
                <a:latin typeface="Arial"/>
                <a:cs typeface="Arial"/>
                <a:sym typeface="Arial"/>
              </a:rPr>
              <a:t>takeoff</a:t>
            </a:r>
            <a:r>
              <a:rPr lang="en-GB" sz="1100" b="0" i="0" u="none" strike="noStrike" cap="none" dirty="0">
                <a:solidFill>
                  <a:srgbClr val="000000"/>
                </a:solidFill>
                <a:latin typeface="Arial"/>
                <a:cs typeface="Arial"/>
                <a:sym typeface="Arial"/>
              </a:rPr>
              <a:t>, a few minutes ahead of the Concorde. The engine part (a thrust reverser wear strip) had recently been replaced in routine maintenance. The mechanic who did the work used a strip made of an alloy with 90 percent titanium content, not stainless steel as specified by the manufacturer of the engine.109 passengers and crew + at least 4 on the ground</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1" i="0" u="none" strike="noStrike" cap="none" dirty="0" err="1">
                <a:solidFill>
                  <a:srgbClr val="000000"/>
                </a:solidFill>
                <a:latin typeface="Arial"/>
                <a:cs typeface="Arial"/>
                <a:sym typeface="Arial"/>
              </a:rPr>
              <a:t>Greyrigg</a:t>
            </a:r>
            <a:r>
              <a:rPr lang="en-GB" sz="1100" b="0" i="0" u="none" strike="noStrike" cap="none" dirty="0">
                <a:solidFill>
                  <a:srgbClr val="000000"/>
                </a:solidFill>
                <a:latin typeface="Arial"/>
                <a:cs typeface="Arial"/>
                <a:sym typeface="Arial"/>
              </a:rPr>
              <a:t> – Although not the only factor in the incident a missed track inspection 5 days earlier was seen by the RAIB as one of the three main contributory factors. – 1 passenger died</a:t>
            </a:r>
          </a:p>
          <a:p>
            <a:pPr marL="0" lvl="0" indent="0" algn="l" rtl="0">
              <a:spcBef>
                <a:spcPts val="0"/>
              </a:spcBef>
              <a:spcAft>
                <a:spcPts val="0"/>
              </a:spcAft>
              <a:buNone/>
            </a:pPr>
            <a:r>
              <a:rPr lang="en-GB" b="1" dirty="0"/>
              <a:t>Hip Replacement on NHS </a:t>
            </a:r>
            <a:r>
              <a:rPr lang="en-GB" dirty="0"/>
              <a:t>– Incompatible prostheses from different manufacturers used in same operation.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1" dirty="0"/>
              <a:t>Chernobyl</a:t>
            </a:r>
            <a:r>
              <a:rPr lang="en-GB" b="0" dirty="0"/>
              <a:t> – </a:t>
            </a:r>
            <a:r>
              <a:rPr lang="en-GB" sz="1100" b="0" i="0" u="none" strike="noStrike" cap="none" dirty="0">
                <a:solidFill>
                  <a:srgbClr val="000000"/>
                </a:solidFill>
                <a:effectLst/>
                <a:latin typeface="Arial"/>
                <a:ea typeface="Arial"/>
                <a:cs typeface="Arial"/>
                <a:sym typeface="Arial"/>
              </a:rPr>
              <a:t>1986 was the result of a flawed reactor design that was operated with inadequately trained personnel – a failure of the ‘staff-training’ service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1" dirty="0" err="1"/>
              <a:t>Buncefield</a:t>
            </a:r>
            <a:r>
              <a:rPr lang="en-GB" dirty="0"/>
              <a:t> – </a:t>
            </a:r>
            <a:r>
              <a:rPr lang="en-GB" sz="1100" b="0" i="0" u="none" strike="noStrike" cap="none" dirty="0">
                <a:solidFill>
                  <a:srgbClr val="000000"/>
                </a:solidFill>
                <a:effectLst/>
                <a:latin typeface="Arial"/>
                <a:ea typeface="Arial"/>
                <a:cs typeface="Arial"/>
                <a:sym typeface="Arial"/>
              </a:rPr>
              <a:t>level gauge stuck at random times after a tank service 4 months earlier. Independent shut-off switch no padlock to allow its check lever to work. secondary and tertiary containment inadequately maintained </a:t>
            </a:r>
          </a:p>
          <a:p>
            <a:pPr marL="0" lvl="0" indent="0" algn="l" rtl="0">
              <a:spcBef>
                <a:spcPts val="0"/>
              </a:spcBef>
              <a:spcAft>
                <a:spcPts val="0"/>
              </a:spcAft>
              <a:buNone/>
            </a:pPr>
            <a:r>
              <a:rPr lang="en-GB" b="1" dirty="0"/>
              <a:t>Deepwater</a:t>
            </a:r>
            <a:r>
              <a:rPr lang="en-GB" dirty="0"/>
              <a:t> </a:t>
            </a:r>
            <a:r>
              <a:rPr lang="en-GB" b="1" dirty="0"/>
              <a:t>Horizon</a:t>
            </a:r>
            <a:r>
              <a:rPr lang="en-GB" dirty="0"/>
              <a:t> – Failure of the service to pour cement into the well. </a:t>
            </a:r>
            <a:r>
              <a:rPr lang="en-GB" sz="1100" b="0" i="0" u="none" strike="noStrike" cap="none" dirty="0">
                <a:solidFill>
                  <a:srgbClr val="000000"/>
                </a:solidFill>
                <a:effectLst/>
                <a:latin typeface="Arial"/>
                <a:ea typeface="Arial"/>
                <a:cs typeface="Arial"/>
                <a:sym typeface="Arial"/>
              </a:rPr>
              <a:t>weaknesses in the cement slurry design and service governance concerning testing, quality assurance and risk assessment.</a:t>
            </a:r>
            <a:r>
              <a:rPr lang="en-GB" dirty="0">
                <a:effectLst/>
              </a:rPr>
              <a:t> </a:t>
            </a: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46c631238f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46c631238f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u="sng"/>
              <a:t>REQUIREMENTS</a:t>
            </a:r>
          </a:p>
          <a:p>
            <a:pPr marL="0" lvl="0" indent="0" algn="l" rtl="0">
              <a:spcBef>
                <a:spcPts val="0"/>
              </a:spcBef>
              <a:spcAft>
                <a:spcPts val="0"/>
              </a:spcAft>
              <a:buNone/>
            </a:pPr>
            <a:r>
              <a:rPr lang="en-GB" sz="1100" b="0" i="0" u="none" strike="noStrike" cap="none">
                <a:solidFill>
                  <a:srgbClr val="000000"/>
                </a:solidFill>
                <a:effectLst/>
                <a:latin typeface="Arial"/>
                <a:ea typeface="Arial"/>
                <a:cs typeface="Arial"/>
                <a:sym typeface="Arial"/>
              </a:rPr>
              <a:t>It is well understood that rail networks are inherently high-risk environments, exemplified by Network Rail’s Safety Vision (Network Rail, 2019). It would seem reasonable therefore to expect safety to be the first priority in all service activities that take place across the network. Sadly, although stakeholder organisations would like to hope that is the case, accidents such as that at Abergavenny are still occurring. It would seem greater focus is required on the assurance of safety-related service activities across the rail network to determine the behaviours of those services and what unique mitigations need to be considered. This is where Principle 1 of the Service Assurance Guidance can help. Particularly of value from a services perspective would be consideration of the impact from degraded modes of service and prior service failings (such as a previous cable drooping incident from the same bridge in 2002) in defining a robust service architecture.</a:t>
            </a:r>
            <a:r>
              <a:rPr lang="en-GB">
                <a:effectLst/>
              </a:rPr>
              <a:t> </a:t>
            </a:r>
          </a:p>
          <a:p>
            <a:pPr marL="0" lvl="0" indent="0" algn="l" rtl="0">
              <a:spcBef>
                <a:spcPts val="0"/>
              </a:spcBef>
              <a:spcAft>
                <a:spcPts val="0"/>
              </a:spcAft>
              <a:buNone/>
            </a:pPr>
            <a:r>
              <a:rPr lang="en-GB" u="sng">
                <a:effectLst/>
              </a:rPr>
              <a:t>INTENT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a:solidFill>
                  <a:srgbClr val="000000"/>
                </a:solidFill>
                <a:effectLst/>
                <a:latin typeface="Arial"/>
                <a:ea typeface="Arial"/>
                <a:cs typeface="Arial"/>
                <a:sym typeface="Arial"/>
              </a:rPr>
              <a:t>The RAIB identified a number of service failings in this incident related to a lack of ownership or accountability. Network Rail own the rail infrastructure including the signal box but are not accountable for the station infrastructure, owned/managed by Aviva Trains Wales. Presumptions were made as to which organisation was accountable for the service of inspecting the cable tray affixed to the bridge in which the drooping cable was meant to be secured. In the end neither organisation inspected it. Had an overarching SBS been in place with clear agreements across service interfaces we would like to think inspections of the tray would have occurred because accountability for it would have been clearly defined/recorded.</a:t>
            </a:r>
            <a:endParaRPr lang="en-GB">
              <a:effectLst/>
            </a:endParaRPr>
          </a:p>
          <a:p>
            <a:pPr marL="0" lvl="0" indent="0" algn="l" rtl="0">
              <a:spcBef>
                <a:spcPts val="0"/>
              </a:spcBef>
              <a:spcAft>
                <a:spcPts val="0"/>
              </a:spcAft>
              <a:buNone/>
            </a:pPr>
            <a:r>
              <a:rPr lang="en-GB" u="sng">
                <a:effectLst/>
              </a:rPr>
              <a:t>SATISFIED</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a:solidFill>
                  <a:srgbClr val="000000"/>
                </a:solidFill>
                <a:effectLst/>
                <a:latin typeface="Arial"/>
                <a:ea typeface="Arial"/>
                <a:cs typeface="Arial"/>
                <a:sym typeface="Arial"/>
              </a:rPr>
              <a:t>Services come in many guises; equally identical services can be delivered by different providers. The UK rail network is a classic example of this kind of interwoven service/provider framework. Although requirements for services exist, such as the monthly requirement for a station safety inspection, the ambiguity over accountability for inspection of the cable tray led to that service not being wholly enacted. Had the requirements been more explicit from a service provision/accountability perspective in line with Principles 1 and 2 then satisfactory compliance with the service requirements would hopefully have mitigated the drooping cable. </a:t>
            </a:r>
            <a:endParaRPr lang="en-GB">
              <a:effectLst/>
            </a:endParaRPr>
          </a:p>
          <a:p>
            <a:pPr marL="0" lvl="0" indent="0" algn="l" rtl="0">
              <a:spcBef>
                <a:spcPts val="0"/>
              </a:spcBef>
              <a:spcAft>
                <a:spcPts val="0"/>
              </a:spcAft>
              <a:buNone/>
            </a:pPr>
            <a:r>
              <a:rPr lang="en-GB" u="sng">
                <a:effectLst/>
              </a:rPr>
              <a:t>UNINTENDED BEHAVIOURS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a:solidFill>
                  <a:srgbClr val="000000"/>
                </a:solidFill>
                <a:effectLst/>
                <a:latin typeface="Arial"/>
                <a:ea typeface="Arial"/>
                <a:cs typeface="Arial"/>
                <a:sym typeface="Arial"/>
              </a:rPr>
              <a:t>Failings in the ‘</a:t>
            </a:r>
            <a:r>
              <a:rPr lang="en-GB" sz="1100" b="0" i="1" u="none" strike="noStrike" cap="none">
                <a:solidFill>
                  <a:srgbClr val="000000"/>
                </a:solidFill>
                <a:effectLst/>
                <a:latin typeface="Arial"/>
                <a:ea typeface="Arial"/>
                <a:cs typeface="Arial"/>
                <a:sym typeface="Arial"/>
              </a:rPr>
              <a:t>inspection</a:t>
            </a:r>
            <a:r>
              <a:rPr lang="en-GB" sz="1100" b="0" i="0" u="none" strike="noStrike" cap="none">
                <a:solidFill>
                  <a:srgbClr val="000000"/>
                </a:solidFill>
                <a:effectLst/>
                <a:latin typeface="Arial"/>
                <a:ea typeface="Arial"/>
                <a:cs typeface="Arial"/>
                <a:sym typeface="Arial"/>
              </a:rPr>
              <a:t>’ service can be seen as consequential mitigation failures. The main service failure in this incident was that of ‘</a:t>
            </a:r>
            <a:r>
              <a:rPr lang="en-GB" sz="1100" b="0" i="1" u="none" strike="noStrike" cap="none">
                <a:solidFill>
                  <a:srgbClr val="000000"/>
                </a:solidFill>
                <a:effectLst/>
                <a:latin typeface="Arial"/>
                <a:ea typeface="Arial"/>
                <a:cs typeface="Arial"/>
                <a:sym typeface="Arial"/>
              </a:rPr>
              <a:t>installation</a:t>
            </a:r>
            <a:r>
              <a:rPr lang="en-GB" sz="1100" b="0" i="0" u="none" strike="noStrike" cap="none">
                <a:solidFill>
                  <a:srgbClr val="000000"/>
                </a:solidFill>
                <a:effectLst/>
                <a:latin typeface="Arial"/>
                <a:ea typeface="Arial"/>
                <a:cs typeface="Arial"/>
                <a:sym typeface="Arial"/>
              </a:rPr>
              <a:t>’ of the cable using inappropriate nylon cable ties. The RAIB cannot be certain of an exact date but the ‘</a:t>
            </a:r>
            <a:r>
              <a:rPr lang="en-GB" sz="1100" b="0" i="1" u="none" strike="noStrike" cap="none">
                <a:solidFill>
                  <a:srgbClr val="000000"/>
                </a:solidFill>
                <a:effectLst/>
                <a:latin typeface="Arial"/>
                <a:ea typeface="Arial"/>
                <a:cs typeface="Arial"/>
                <a:sym typeface="Arial"/>
              </a:rPr>
              <a:t>installation</a:t>
            </a:r>
            <a:r>
              <a:rPr lang="en-GB" sz="1100" b="0" i="0" u="none" strike="noStrike" cap="none">
                <a:solidFill>
                  <a:srgbClr val="000000"/>
                </a:solidFill>
                <a:effectLst/>
                <a:latin typeface="Arial"/>
                <a:ea typeface="Arial"/>
                <a:cs typeface="Arial"/>
                <a:sym typeface="Arial"/>
              </a:rPr>
              <a:t>’ error certainly happened at least 4 years before the incident and potentially as far back as the early 1990s. Clearer understanding of their accountability for the ‘</a:t>
            </a:r>
            <a:r>
              <a:rPr lang="en-GB" sz="1100" b="0" i="1" u="none" strike="noStrike" cap="none">
                <a:solidFill>
                  <a:srgbClr val="000000"/>
                </a:solidFill>
                <a:effectLst/>
                <a:latin typeface="Arial"/>
                <a:ea typeface="Arial"/>
                <a:cs typeface="Arial"/>
                <a:sym typeface="Arial"/>
              </a:rPr>
              <a:t>installation</a:t>
            </a:r>
            <a:r>
              <a:rPr lang="en-GB" sz="1100" b="0" i="0" u="none" strike="noStrike" cap="none">
                <a:solidFill>
                  <a:srgbClr val="000000"/>
                </a:solidFill>
                <a:effectLst/>
                <a:latin typeface="Arial"/>
                <a:ea typeface="Arial"/>
                <a:cs typeface="Arial"/>
                <a:sym typeface="Arial"/>
              </a:rPr>
              <a:t>’</a:t>
            </a:r>
            <a:r>
              <a:rPr lang="en-GB" sz="1100" b="0" i="1" u="none" strike="noStrike" cap="none">
                <a:solidFill>
                  <a:srgbClr val="000000"/>
                </a:solidFill>
                <a:effectLst/>
                <a:latin typeface="Arial"/>
                <a:ea typeface="Arial"/>
                <a:cs typeface="Arial"/>
                <a:sym typeface="Arial"/>
              </a:rPr>
              <a:t> </a:t>
            </a:r>
            <a:r>
              <a:rPr lang="en-GB" sz="1100" b="0" i="0" u="none" strike="noStrike" cap="none">
                <a:solidFill>
                  <a:srgbClr val="000000"/>
                </a:solidFill>
                <a:effectLst/>
                <a:latin typeface="Arial"/>
                <a:ea typeface="Arial"/>
                <a:cs typeface="Arial"/>
                <a:sym typeface="Arial"/>
              </a:rPr>
              <a:t>service would likely have made the engineer involved and their parent company more diligent in ensuring more appropriate fixings were used.</a:t>
            </a:r>
            <a:endParaRPr lang="en-GB">
              <a:effectLst/>
            </a:endParaRPr>
          </a:p>
          <a:p>
            <a:pPr marL="0" lvl="0" indent="0" algn="l" rtl="0">
              <a:spcBef>
                <a:spcPts val="0"/>
              </a:spcBef>
              <a:spcAft>
                <a:spcPts val="0"/>
              </a:spcAft>
              <a:buNone/>
            </a:pPr>
            <a:r>
              <a:rPr lang="en-GB" u="sng">
                <a:effectLst/>
              </a:rPr>
              <a:t>CONFIDENCE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a:solidFill>
                  <a:srgbClr val="000000"/>
                </a:solidFill>
                <a:effectLst/>
                <a:latin typeface="Arial"/>
                <a:ea typeface="Arial"/>
                <a:cs typeface="Arial"/>
                <a:sym typeface="Arial"/>
              </a:rPr>
              <a:t>In such a high-risk industry one would like to think the service providers are fully cognisant of the safety risks they face and have confidence in their approaches to manage them. The reason a lot of rail accidents occur is that an equivalent level of risk understanding does not seem to exist around their service provision.</a:t>
            </a:r>
            <a:endParaRPr lang="en-GB">
              <a:effectLst/>
            </a:endParaRPr>
          </a:p>
          <a:p>
            <a:pPr marL="0" lvl="0" indent="0" algn="l" rtl="0">
              <a:spcBef>
                <a:spcPts val="0"/>
              </a:spcBef>
              <a:spcAft>
                <a:spcPts val="0"/>
              </a:spcAft>
              <a:buNone/>
            </a:pPr>
            <a:r>
              <a:rPr lang="en-GB" u="sng">
                <a:effectLst/>
              </a:rPr>
              <a:t>MAINTAINED</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a:solidFill>
                  <a:srgbClr val="000000"/>
                </a:solidFill>
                <a:effectLst/>
                <a:latin typeface="Arial"/>
                <a:ea typeface="Arial"/>
                <a:cs typeface="Arial"/>
                <a:sym typeface="Arial"/>
              </a:rPr>
              <a:t>As a service, ‘</a:t>
            </a:r>
            <a:r>
              <a:rPr lang="en-GB" sz="1100" b="0" i="1" u="none" strike="noStrike" cap="none">
                <a:solidFill>
                  <a:srgbClr val="000000"/>
                </a:solidFill>
                <a:effectLst/>
                <a:latin typeface="Arial"/>
                <a:ea typeface="Arial"/>
                <a:cs typeface="Arial"/>
                <a:sym typeface="Arial"/>
              </a:rPr>
              <a:t>inspection</a:t>
            </a:r>
            <a:r>
              <a:rPr lang="en-GB" sz="1100" b="0" i="0" u="none" strike="noStrike" cap="none">
                <a:solidFill>
                  <a:srgbClr val="000000"/>
                </a:solidFill>
                <a:effectLst/>
                <a:latin typeface="Arial"/>
                <a:ea typeface="Arial"/>
                <a:cs typeface="Arial"/>
                <a:sym typeface="Arial"/>
              </a:rPr>
              <a:t>’ needs to be maintained at a level commensurate with the risk/impact of a failure of the item(s) being scrutinised. Periodic inspections, such as those mandated by BS7671, as detailed in the RAIB report (RAIB, 2018), need to be held. Although Arriva Trains Wales maintained the services they were accountable for, there is no certainty that a future franchise operator would adopt the same level of diligence. An overarching SBS considering the Service Assurance Principles would provide an enduring framework to support the assurance of extended services like ‘</a:t>
            </a:r>
            <a:r>
              <a:rPr lang="en-GB" sz="1100" b="0" i="1" u="none" strike="noStrike" cap="none">
                <a:solidFill>
                  <a:srgbClr val="000000"/>
                </a:solidFill>
                <a:effectLst/>
                <a:latin typeface="Arial"/>
                <a:ea typeface="Arial"/>
                <a:cs typeface="Arial"/>
                <a:sym typeface="Arial"/>
              </a:rPr>
              <a:t>inspection</a:t>
            </a:r>
            <a:r>
              <a:rPr lang="en-GB" sz="1100" b="0" i="0" u="none" strike="noStrike" cap="none">
                <a:solidFill>
                  <a:srgbClr val="000000"/>
                </a:solidFill>
                <a:effectLst/>
                <a:latin typeface="Arial"/>
                <a:ea typeface="Arial"/>
                <a:cs typeface="Arial"/>
                <a:sym typeface="Arial"/>
              </a:rPr>
              <a:t>’.</a:t>
            </a:r>
          </a:p>
          <a:p>
            <a:pPr marL="0" lvl="0" indent="0" algn="l" rtl="0">
              <a:spcBef>
                <a:spcPts val="0"/>
              </a:spcBef>
              <a:spcAft>
                <a:spcPts val="0"/>
              </a:spcAft>
              <a:buNone/>
            </a:pPr>
            <a:r>
              <a:rPr lang="en-GB" u="sng">
                <a:effectLst/>
              </a:rPr>
              <a:t>DISCUSSION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a:solidFill>
                  <a:srgbClr val="000000"/>
                </a:solidFill>
                <a:effectLst/>
                <a:latin typeface="Arial"/>
                <a:ea typeface="Arial"/>
                <a:cs typeface="Arial"/>
                <a:sym typeface="Arial"/>
              </a:rPr>
              <a:t>It is important to recognise the complete suite of services that make up an SBS not only those that are currently being enacted but also those provisioned earlier in the lifecycle of the affected safety-critical system, in this case a section of the UK rail network. Services can fail sometime after they were first delivered, as in the ‘</a:t>
            </a:r>
            <a:r>
              <a:rPr lang="en-GB" sz="1100" b="0" i="1" u="none" strike="noStrike" cap="none">
                <a:solidFill>
                  <a:srgbClr val="000000"/>
                </a:solidFill>
                <a:effectLst/>
                <a:latin typeface="Arial"/>
                <a:ea typeface="Arial"/>
                <a:cs typeface="Arial"/>
                <a:sym typeface="Arial"/>
              </a:rPr>
              <a:t>installation</a:t>
            </a:r>
            <a:r>
              <a:rPr lang="en-GB" sz="1100" b="0" i="0" u="none" strike="noStrike" cap="none">
                <a:solidFill>
                  <a:srgbClr val="000000"/>
                </a:solidFill>
                <a:effectLst/>
                <a:latin typeface="Arial"/>
                <a:ea typeface="Arial"/>
                <a:cs typeface="Arial"/>
                <a:sym typeface="Arial"/>
              </a:rPr>
              <a:t>’ service at Abergavenny. Well-thought-out analysis of service provision, both spatially and temporally can be reinforced by use of the Service Assurance Guidance, which provides a framework to link the assurance of services across an industry sector identifying where weaknesses exist in the service assurance map, critical in industries where safety-related services predominate.</a:t>
            </a:r>
          </a:p>
          <a:p>
            <a:pPr marL="0" lvl="0" indent="0" algn="l" rtl="0">
              <a:spcBef>
                <a:spcPts val="0"/>
              </a:spcBef>
              <a:spcAft>
                <a:spcPts val="0"/>
              </a:spcAft>
              <a:buNone/>
            </a:pPr>
            <a:endParaRPr lang="en-GB" u="sng">
              <a:effectLst/>
            </a:endParaRPr>
          </a:p>
        </p:txBody>
      </p:sp>
    </p:spTree>
    <p:extLst>
      <p:ext uri="{BB962C8B-B14F-4D97-AF65-F5344CB8AC3E}">
        <p14:creationId xmlns:p14="http://schemas.microsoft.com/office/powerpoint/2010/main" val="3953720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gn="just">
              <a:buNone/>
            </a:pPr>
            <a:r>
              <a:rPr lang="en-GB" u="sng" dirty="0">
                <a:solidFill>
                  <a:srgbClr val="E9A819"/>
                </a:solidFill>
                <a:latin typeface="Calibri" panose="020F0502020204030204" pitchFamily="34" charset="0"/>
                <a:cs typeface="Calibri" panose="020F0502020204030204" pitchFamily="34" charset="0"/>
              </a:rPr>
              <a:t>Reflection on our analysis</a:t>
            </a:r>
          </a:p>
          <a:p>
            <a:pPr marL="342900" indent="-342900" algn="just"/>
            <a:r>
              <a:rPr lang="en-GB" dirty="0">
                <a:solidFill>
                  <a:srgbClr val="5F5F5F"/>
                </a:solidFill>
                <a:latin typeface="Calibri" panose="020F0502020204030204" pitchFamily="34" charset="0"/>
                <a:cs typeface="Calibri" panose="020F0502020204030204" pitchFamily="34" charset="0"/>
              </a:rPr>
              <a:t>Consideration through </a:t>
            </a:r>
            <a:r>
              <a:rPr lang="en-GB" b="1" i="1" dirty="0">
                <a:solidFill>
                  <a:srgbClr val="E9A819"/>
                </a:solidFill>
                <a:latin typeface="Calibri" panose="020F0502020204030204" pitchFamily="34" charset="0"/>
                <a:cs typeface="Calibri" panose="020F0502020204030204" pitchFamily="34" charset="0"/>
              </a:rPr>
              <a:t>“service eyes” </a:t>
            </a:r>
            <a:r>
              <a:rPr lang="en-GB" dirty="0">
                <a:solidFill>
                  <a:srgbClr val="5F5F5F"/>
                </a:solidFill>
                <a:latin typeface="Calibri" panose="020F0502020204030204" pitchFamily="34" charset="0"/>
                <a:cs typeface="Calibri" panose="020F0502020204030204" pitchFamily="34" charset="0"/>
              </a:rPr>
              <a:t>can be useful, helping to analyse the accident if the implicit and explicit services are identified together with the failures of those services;</a:t>
            </a:r>
          </a:p>
          <a:p>
            <a:pPr marL="342900" indent="-342900" algn="just"/>
            <a:r>
              <a:rPr lang="en-GB" dirty="0">
                <a:solidFill>
                  <a:srgbClr val="5F5F5F"/>
                </a:solidFill>
                <a:latin typeface="Calibri" panose="020F0502020204030204" pitchFamily="34" charset="0"/>
                <a:cs typeface="Calibri" panose="020F0502020204030204" pitchFamily="34" charset="0"/>
              </a:rPr>
              <a:t>There are varied ways in which safety-related services can fail leading to an accident;</a:t>
            </a:r>
          </a:p>
          <a:p>
            <a:pPr marL="342900" indent="-342900" algn="just"/>
            <a:r>
              <a:rPr lang="en-GB" dirty="0">
                <a:solidFill>
                  <a:srgbClr val="5F5F5F"/>
                </a:solidFill>
                <a:latin typeface="Calibri" panose="020F0502020204030204" pitchFamily="34" charset="0"/>
                <a:cs typeface="Calibri" panose="020F0502020204030204" pitchFamily="34" charset="0"/>
              </a:rPr>
              <a:t>Some aspects of the failures could be mitigated by application of the </a:t>
            </a:r>
            <a:r>
              <a:rPr lang="en-GB" b="1" i="1" dirty="0">
                <a:solidFill>
                  <a:srgbClr val="E9A819"/>
                </a:solidFill>
                <a:latin typeface="Calibri" panose="020F0502020204030204" pitchFamily="34" charset="0"/>
                <a:cs typeface="Calibri" panose="020F0502020204030204" pitchFamily="34" charset="0"/>
              </a:rPr>
              <a:t>Service Assurance Guidance</a:t>
            </a:r>
            <a:r>
              <a:rPr lang="en-GB" dirty="0">
                <a:solidFill>
                  <a:srgbClr val="5F5F5F"/>
                </a:solidFill>
                <a:latin typeface="Calibri" panose="020F0502020204030204" pitchFamily="34" charset="0"/>
                <a:cs typeface="Calibri" panose="020F0502020204030204" pitchFamily="34" charset="0"/>
              </a:rPr>
              <a:t>.</a:t>
            </a:r>
          </a:p>
          <a:p>
            <a:pPr marL="342900" indent="-342900" algn="just"/>
            <a:r>
              <a:rPr lang="en-GB" altLang="en-US" dirty="0">
                <a:solidFill>
                  <a:srgbClr val="5F5F5F"/>
                </a:solidFill>
                <a:latin typeface="Calibri" panose="020F0502020204030204" pitchFamily="34" charset="0"/>
                <a:cs typeface="Calibri" panose="020F0502020204030204" pitchFamily="34" charset="0"/>
              </a:rPr>
              <a:t>Establishing whether the objectives were met in the particular accident scenarios – We feel an update to accident investigation methods is required.</a:t>
            </a:r>
          </a:p>
          <a:p>
            <a:pPr marL="342900" indent="-342900" algn="just"/>
            <a:r>
              <a:rPr lang="en-GB" altLang="en-US" dirty="0">
                <a:solidFill>
                  <a:srgbClr val="5F5F5F"/>
                </a:solidFill>
                <a:latin typeface="Calibri" panose="020F0502020204030204" pitchFamily="34" charset="0"/>
                <a:cs typeface="Calibri" panose="020F0502020204030204" pitchFamily="34" charset="0"/>
              </a:rPr>
              <a:t>Fuller list of analysed accidents in our guidance document</a:t>
            </a:r>
          </a:p>
          <a:p>
            <a:pPr marL="342900" indent="-342900" algn="just"/>
            <a:r>
              <a:rPr lang="en-GB" altLang="en-US" dirty="0">
                <a:solidFill>
                  <a:srgbClr val="5F5F5F"/>
                </a:solidFill>
                <a:latin typeface="Calibri" panose="020F0502020204030204" pitchFamily="34" charset="0"/>
                <a:cs typeface="Calibri" panose="020F0502020204030204" pitchFamily="34" charset="0"/>
              </a:rPr>
              <a:t>Service Analysis Techniques – Service Bow Ties, Service FFA etc – see guidance</a:t>
            </a:r>
          </a:p>
          <a:p>
            <a:pPr marL="342900" indent="-342900" algn="just"/>
            <a:r>
              <a:rPr lang="en-GB" dirty="0">
                <a:solidFill>
                  <a:srgbClr val="5F5F5F"/>
                </a:solidFill>
                <a:latin typeface="Calibri" panose="020F0502020204030204" pitchFamily="34" charset="0"/>
                <a:cs typeface="Calibri" panose="020F0502020204030204" pitchFamily="34" charset="0"/>
              </a:rPr>
              <a:t>Accident Reports:</a:t>
            </a:r>
          </a:p>
          <a:p>
            <a:pPr marL="800100" lvl="1" indent="-342900" algn="just"/>
            <a:r>
              <a:rPr lang="en-GB" dirty="0">
                <a:solidFill>
                  <a:srgbClr val="5F5F5F"/>
                </a:solidFill>
                <a:latin typeface="Calibri" panose="020F0502020204030204" pitchFamily="34" charset="0"/>
                <a:cs typeface="Calibri" panose="020F0502020204030204" pitchFamily="34" charset="0"/>
              </a:rPr>
              <a:t>Often list causes or contributory factors related to the way services are constructed.</a:t>
            </a:r>
          </a:p>
          <a:p>
            <a:pPr marL="800100" lvl="1" indent="-342900" algn="just"/>
            <a:r>
              <a:rPr lang="en-GB" dirty="0">
                <a:solidFill>
                  <a:srgbClr val="5F5F5F"/>
                </a:solidFill>
                <a:latin typeface="Calibri" panose="020F0502020204030204" pitchFamily="34" charset="0"/>
                <a:cs typeface="Calibri" panose="020F0502020204030204" pitchFamily="34" charset="0"/>
              </a:rPr>
              <a:t>Do not currently consider service failings, we believe they should. </a:t>
            </a:r>
          </a:p>
          <a:p>
            <a:pPr marL="342900" indent="-342900" algn="just"/>
            <a:r>
              <a:rPr lang="en-GB" dirty="0">
                <a:solidFill>
                  <a:srgbClr val="5F5F5F"/>
                </a:solidFill>
                <a:latin typeface="Calibri" panose="020F0502020204030204" pitchFamily="34" charset="0"/>
                <a:cs typeface="Calibri" panose="020F0502020204030204" pitchFamily="34" charset="0"/>
              </a:rPr>
              <a:t>As per </a:t>
            </a:r>
            <a:r>
              <a:rPr lang="en-GB" b="1" i="1" dirty="0">
                <a:solidFill>
                  <a:srgbClr val="E9A819"/>
                </a:solidFill>
                <a:latin typeface="Calibri" panose="020F0502020204030204" pitchFamily="34" charset="0"/>
                <a:cs typeface="Calibri" panose="020F0502020204030204" pitchFamily="34" charset="0"/>
              </a:rPr>
              <a:t>“Safety II” </a:t>
            </a:r>
            <a:r>
              <a:rPr lang="en-GB" dirty="0">
                <a:solidFill>
                  <a:srgbClr val="5F5F5F"/>
                </a:solidFill>
                <a:latin typeface="Calibri" panose="020F0502020204030204" pitchFamily="34" charset="0"/>
                <a:cs typeface="Calibri" panose="020F0502020204030204" pitchFamily="34" charset="0"/>
              </a:rPr>
              <a:t>many service failures never result in accidents because components of the service (often the staff) are resilient and prevent the chain of events from a specific failure turning into an accident.</a:t>
            </a:r>
          </a:p>
          <a:p>
            <a:endParaRPr lang="en-GB" dirty="0"/>
          </a:p>
        </p:txBody>
      </p:sp>
    </p:spTree>
    <p:extLst>
      <p:ext uri="{BB962C8B-B14F-4D97-AF65-F5344CB8AC3E}">
        <p14:creationId xmlns:p14="http://schemas.microsoft.com/office/powerpoint/2010/main" val="2380986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g43fb36d695_0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8" name="Google Shape;1218;g43fb36d695_0_1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60757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0"/>
        <p:cNvGrpSpPr/>
        <p:nvPr/>
      </p:nvGrpSpPr>
      <p:grpSpPr>
        <a:xfrm>
          <a:off x="0" y="0"/>
          <a:ext cx="0" cy="0"/>
          <a:chOff x="0" y="0"/>
          <a:chExt cx="0" cy="0"/>
        </a:xfrm>
      </p:grpSpPr>
      <p:sp>
        <p:nvSpPr>
          <p:cNvPr id="1331" name="Google Shape;1331;g3de7457949_0_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2" name="Google Shape;1332;g3de7457949_0_7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6"/>
        <p:cNvGrpSpPr/>
        <p:nvPr/>
      </p:nvGrpSpPr>
      <p:grpSpPr>
        <a:xfrm>
          <a:off x="0" y="0"/>
          <a:ext cx="0" cy="0"/>
          <a:chOff x="0" y="0"/>
          <a:chExt cx="0" cy="0"/>
        </a:xfrm>
      </p:grpSpPr>
      <p:sp>
        <p:nvSpPr>
          <p:cNvPr id="1337" name="Google Shape;1337;g3de7457949_0_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8" name="Google Shape;1338;g3de7457949_0_7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g4c8d4cebab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4" name="Google Shape;1344;g4c8d4cebab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43fb36d69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3" name="Google Shape;293;g43fb36d69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de7457949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de7457949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indent="-317500">
              <a:buClr>
                <a:srgbClr val="E9AA1B"/>
              </a:buClr>
              <a:buSzPts val="1400"/>
              <a:buFont typeface="Cabin"/>
              <a:buChar char="⏷"/>
            </a:pPr>
            <a:r>
              <a:rPr lang="en-GB" dirty="0">
                <a:solidFill>
                  <a:srgbClr val="5F5F5F"/>
                </a:solidFill>
                <a:latin typeface="Calibri" panose="020F0502020204030204" pitchFamily="34" charset="0"/>
                <a:cs typeface="Calibri" panose="020F0502020204030204" pitchFamily="34" charset="0"/>
                <a:sym typeface="Cabin"/>
              </a:rPr>
              <a:t>Following on from Alan’s update on the SAWG, over the next 30 minutes I will be detailing some real world examples of service failures and why the SAWG believe there is a need for pan-industry guidance in this area.</a:t>
            </a:r>
          </a:p>
          <a:p>
            <a:pPr marL="139700" indent="0">
              <a:buClr>
                <a:srgbClr val="E9AA1B"/>
              </a:buClr>
              <a:buSzPts val="1400"/>
              <a:buFont typeface="Cabin"/>
              <a:buNone/>
            </a:pPr>
            <a:endParaRPr lang="en-GB" u="sng">
              <a:solidFill>
                <a:srgbClr val="5F5F5F"/>
              </a:solidFill>
              <a:highlight>
                <a:srgbClr val="FFFF00"/>
              </a:highlight>
              <a:latin typeface="Calibri" panose="020F0502020204030204" pitchFamily="34" charset="0"/>
              <a:cs typeface="Calibri" panose="020F0502020204030204" pitchFamily="34" charset="0"/>
              <a:sym typeface="Cabin"/>
            </a:endParaRPr>
          </a:p>
          <a:p>
            <a:pPr marL="139700" indent="0">
              <a:buClr>
                <a:srgbClr val="E9AA1B"/>
              </a:buClr>
              <a:buSzPts val="1400"/>
              <a:buFont typeface="Cabin"/>
              <a:buNone/>
            </a:pPr>
            <a:r>
              <a:rPr lang="en-GB" u="sng">
                <a:solidFill>
                  <a:srgbClr val="5F5F5F"/>
                </a:solidFill>
                <a:highlight>
                  <a:srgbClr val="FFFF00"/>
                </a:highlight>
                <a:latin typeface="Calibri" panose="020F0502020204030204" pitchFamily="34" charset="0"/>
                <a:cs typeface="Calibri" panose="020F0502020204030204" pitchFamily="34" charset="0"/>
                <a:sym typeface="Cabin"/>
              </a:rPr>
              <a:t>High level narrative against techniques – how these have supported our analysis, using guidewords to determine service malfunctions</a:t>
            </a:r>
          </a:p>
          <a:p>
            <a:pPr marL="139700" indent="0">
              <a:buClr>
                <a:srgbClr val="E9AA1B"/>
              </a:buClr>
              <a:buSzPts val="1400"/>
              <a:buFont typeface="Cabin"/>
              <a:buNone/>
            </a:pPr>
            <a:endParaRPr lang="en-GB" u="sng">
              <a:solidFill>
                <a:srgbClr val="5F5F5F"/>
              </a:solidFill>
              <a:highlight>
                <a:srgbClr val="FFFF00"/>
              </a:highlight>
              <a:latin typeface="Calibri" panose="020F0502020204030204" pitchFamily="34" charset="0"/>
              <a:cs typeface="Calibri" panose="020F0502020204030204" pitchFamily="34" charset="0"/>
              <a:sym typeface="Cabin"/>
            </a:endParaRPr>
          </a:p>
          <a:p>
            <a:pPr marL="457200" indent="-317500">
              <a:buClr>
                <a:srgbClr val="E9AA1B"/>
              </a:buClr>
              <a:buSzPts val="1400"/>
              <a:buFont typeface="Cabin"/>
              <a:buChar char="⏷"/>
            </a:pPr>
            <a:r>
              <a:rPr lang="en-GB">
                <a:solidFill>
                  <a:srgbClr val="5F5F5F"/>
                </a:solidFill>
                <a:latin typeface="Calibri" panose="020F0502020204030204" pitchFamily="34" charset="0"/>
                <a:cs typeface="Calibri" panose="020F0502020204030204" pitchFamily="34" charset="0"/>
                <a:sym typeface="Cabin"/>
              </a:rPr>
              <a:t>Ties </a:t>
            </a:r>
            <a:r>
              <a:rPr lang="en-GB" dirty="0">
                <a:solidFill>
                  <a:srgbClr val="5F5F5F"/>
                </a:solidFill>
                <a:latin typeface="Calibri" panose="020F0502020204030204" pitchFamily="34" charset="0"/>
                <a:cs typeface="Calibri" panose="020F0502020204030204" pitchFamily="34" charset="0"/>
                <a:sym typeface="Cabin"/>
              </a:rPr>
              <a:t>service elements of accidents to guidance being developed by the </a:t>
            </a:r>
            <a:r>
              <a:rPr lang="en-GB" b="1" i="1" dirty="0">
                <a:solidFill>
                  <a:srgbClr val="E9A819"/>
                </a:solidFill>
                <a:latin typeface="Calibri" panose="020F0502020204030204" pitchFamily="34" charset="0"/>
                <a:cs typeface="Calibri" panose="020F0502020204030204" pitchFamily="34" charset="0"/>
                <a:sym typeface="Cabin"/>
              </a:rPr>
              <a:t>Service Assurance Working Group (</a:t>
            </a:r>
            <a:r>
              <a:rPr lang="en-GB" b="1" i="1">
                <a:solidFill>
                  <a:srgbClr val="E9A819"/>
                </a:solidFill>
                <a:latin typeface="Calibri" panose="020F0502020204030204" pitchFamily="34" charset="0"/>
                <a:cs typeface="Calibri" panose="020F0502020204030204" pitchFamily="34" charset="0"/>
                <a:sym typeface="Cabin"/>
              </a:rPr>
              <a:t>SAWG)</a:t>
            </a:r>
            <a:r>
              <a:rPr lang="en-GB">
                <a:solidFill>
                  <a:srgbClr val="5F5F5F"/>
                </a:solidFill>
                <a:latin typeface="Calibri" panose="020F0502020204030204" pitchFamily="34" charset="0"/>
                <a:cs typeface="Calibri" panose="020F0502020204030204" pitchFamily="34" charset="0"/>
                <a:sym typeface="Cabin"/>
              </a:rPr>
              <a:t>; More later</a:t>
            </a:r>
            <a:endParaRPr lang="en-GB" dirty="0">
              <a:solidFill>
                <a:srgbClr val="5F5F5F"/>
              </a:solidFill>
              <a:latin typeface="Calibri" panose="020F0502020204030204" pitchFamily="34" charset="0"/>
              <a:cs typeface="Calibri" panose="020F0502020204030204" pitchFamily="34" charset="0"/>
              <a:sym typeface="Cabin"/>
            </a:endParaRPr>
          </a:p>
          <a:p>
            <a:pPr marL="457200" indent="-317500">
              <a:buClr>
                <a:srgbClr val="E9AA1B"/>
              </a:buClr>
              <a:buSzPts val="1400"/>
              <a:buFont typeface="Cabin"/>
              <a:buChar char="⏷"/>
            </a:pPr>
            <a:r>
              <a:rPr lang="en-GB" dirty="0">
                <a:solidFill>
                  <a:srgbClr val="5F5F5F"/>
                </a:solidFill>
                <a:latin typeface="Calibri" panose="020F0502020204030204" pitchFamily="34" charset="0"/>
                <a:cs typeface="Calibri" panose="020F0502020204030204" pitchFamily="34" charset="0"/>
                <a:sym typeface="Cabin"/>
              </a:rPr>
              <a:t>The term </a:t>
            </a:r>
            <a:r>
              <a:rPr lang="en-GB" b="1" i="1" dirty="0">
                <a:solidFill>
                  <a:srgbClr val="E9A819"/>
                </a:solidFill>
                <a:latin typeface="Calibri" panose="020F0502020204030204" pitchFamily="34" charset="0"/>
                <a:cs typeface="Calibri" panose="020F0502020204030204" pitchFamily="34" charset="0"/>
                <a:sym typeface="Cabin"/>
              </a:rPr>
              <a:t>“Service” </a:t>
            </a:r>
            <a:r>
              <a:rPr lang="en-GB" dirty="0">
                <a:solidFill>
                  <a:srgbClr val="5F5F5F"/>
                </a:solidFill>
                <a:latin typeface="Calibri" panose="020F0502020204030204" pitchFamily="34" charset="0"/>
                <a:cs typeface="Calibri" panose="020F0502020204030204" pitchFamily="34" charset="0"/>
                <a:sym typeface="Cabin"/>
              </a:rPr>
              <a:t>is much overloaded; We do not provide a precise and constraining definition, instead we refer out to the </a:t>
            </a:r>
            <a:r>
              <a:rPr lang="en-GB" b="1" i="1" dirty="0">
                <a:solidFill>
                  <a:srgbClr val="E9A819"/>
                </a:solidFill>
                <a:latin typeface="Calibri" panose="020F0502020204030204" pitchFamily="34" charset="0"/>
                <a:cs typeface="Calibri" panose="020F0502020204030204" pitchFamily="34" charset="0"/>
                <a:sym typeface="Cabin"/>
              </a:rPr>
              <a:t>Service Assurance Guidance (SAWG, 2020)</a:t>
            </a:r>
            <a:r>
              <a:rPr lang="en-GB" dirty="0">
                <a:solidFill>
                  <a:srgbClr val="5F5F5F"/>
                </a:solidFill>
                <a:latin typeface="Calibri" panose="020F0502020204030204" pitchFamily="34" charset="0"/>
                <a:cs typeface="Calibri" panose="020F0502020204030204" pitchFamily="34" charset="0"/>
                <a:sym typeface="Cabin"/>
              </a:rPr>
              <a:t>;</a:t>
            </a:r>
          </a:p>
          <a:p>
            <a:pPr marL="457200" lvl="8" indent="-317500">
              <a:buClr>
                <a:srgbClr val="E9AA1B"/>
              </a:buClr>
              <a:buSzPts val="1400"/>
              <a:buFont typeface="Cabin"/>
              <a:buChar char="⏷"/>
            </a:pPr>
            <a:r>
              <a:rPr lang="en-GB" dirty="0">
                <a:solidFill>
                  <a:srgbClr val="5F5F5F"/>
                </a:solidFill>
                <a:latin typeface="Calibri" panose="020F0502020204030204" pitchFamily="34" charset="0"/>
                <a:cs typeface="Calibri" panose="020F0502020204030204" pitchFamily="34" charset="0"/>
                <a:sym typeface="Cabin"/>
              </a:rPr>
              <a:t>Several standard definitions;</a:t>
            </a:r>
          </a:p>
          <a:p>
            <a:pPr marL="457200" lvl="8" indent="-317500">
              <a:buClr>
                <a:srgbClr val="E9AA1B"/>
              </a:buClr>
              <a:buSzPts val="1400"/>
              <a:buFont typeface="Cabin"/>
              <a:buChar char="⏷"/>
            </a:pPr>
            <a:r>
              <a:rPr lang="en-GB" dirty="0">
                <a:solidFill>
                  <a:srgbClr val="5F5F5F"/>
                </a:solidFill>
                <a:latin typeface="Calibri" panose="020F0502020204030204" pitchFamily="34" charset="0"/>
                <a:cs typeface="Calibri" panose="020F0502020204030204" pitchFamily="34" charset="0"/>
                <a:sym typeface="Cabin"/>
              </a:rPr>
              <a:t>Identifies characteristics of a service that may make the Service-Based approach to safety assurance appropriate; </a:t>
            </a:r>
          </a:p>
          <a:p>
            <a:pPr marL="457200" lvl="8" indent="-317500">
              <a:buClr>
                <a:srgbClr val="E9AA1B"/>
              </a:buClr>
              <a:buSzPts val="1400"/>
              <a:buFont typeface="Cabin"/>
              <a:buChar char="⏷"/>
            </a:pPr>
            <a:r>
              <a:rPr lang="en-GB" b="1" i="1" dirty="0">
                <a:solidFill>
                  <a:srgbClr val="E9A819"/>
                </a:solidFill>
                <a:latin typeface="Calibri" panose="020F0502020204030204" pitchFamily="34" charset="0"/>
                <a:cs typeface="Calibri" panose="020F0502020204030204" pitchFamily="34" charset="0"/>
                <a:sym typeface="Cabin"/>
              </a:rPr>
              <a:t>Safety-related</a:t>
            </a:r>
            <a:r>
              <a:rPr lang="en-GB" dirty="0">
                <a:solidFill>
                  <a:srgbClr val="5F5F5F"/>
                </a:solidFill>
                <a:latin typeface="Calibri" panose="020F0502020204030204" pitchFamily="34" charset="0"/>
                <a:cs typeface="Calibri" panose="020F0502020204030204" pitchFamily="34" charset="0"/>
                <a:sym typeface="Cabin"/>
              </a:rPr>
              <a:t> and </a:t>
            </a:r>
            <a:r>
              <a:rPr lang="en-GB" b="1" i="1" dirty="0">
                <a:solidFill>
                  <a:srgbClr val="E9A819"/>
                </a:solidFill>
                <a:latin typeface="Calibri" panose="020F0502020204030204" pitchFamily="34" charset="0"/>
                <a:cs typeface="Calibri" panose="020F0502020204030204" pitchFamily="34" charset="0"/>
                <a:sym typeface="Cabin"/>
              </a:rPr>
              <a:t>safety-critical </a:t>
            </a:r>
            <a:r>
              <a:rPr lang="en-GB" dirty="0">
                <a:solidFill>
                  <a:srgbClr val="5F5F5F"/>
                </a:solidFill>
                <a:latin typeface="Calibri" panose="020F0502020204030204" pitchFamily="34" charset="0"/>
                <a:cs typeface="Calibri" panose="020F0502020204030204" pitchFamily="34" charset="0"/>
                <a:sym typeface="Cabin"/>
              </a:rPr>
              <a:t>services are becoming the dominant way of delivering safety functionality;</a:t>
            </a:r>
          </a:p>
          <a:p>
            <a:pPr marL="457200" lvl="8" indent="-317500">
              <a:buClr>
                <a:srgbClr val="E9AA1B"/>
              </a:buClr>
              <a:buSzPts val="1400"/>
              <a:buFont typeface="Cabin"/>
              <a:buChar char="⏷"/>
            </a:pPr>
            <a:r>
              <a:rPr lang="en-GB" dirty="0">
                <a:solidFill>
                  <a:srgbClr val="5F5F5F"/>
                </a:solidFill>
                <a:latin typeface="Calibri" panose="020F0502020204030204" pitchFamily="34" charset="0"/>
                <a:cs typeface="Calibri" panose="020F0502020204030204" pitchFamily="34" charset="0"/>
                <a:sym typeface="Cabin"/>
              </a:rPr>
              <a:t>The key is there may be no specific delivery of hardware or software involved </a:t>
            </a:r>
          </a:p>
          <a:p>
            <a:pPr marL="457200" lvl="8" indent="-317500">
              <a:buClr>
                <a:srgbClr val="E9AA1B"/>
              </a:buClr>
              <a:buSzPts val="1400"/>
              <a:buFont typeface="Cabin"/>
              <a:buChar char="⏷"/>
            </a:pPr>
            <a:r>
              <a:rPr lang="en-GB" dirty="0">
                <a:solidFill>
                  <a:srgbClr val="5F5F5F"/>
                </a:solidFill>
                <a:latin typeface="Calibri" panose="020F0502020204030204" pitchFamily="34" charset="0"/>
                <a:cs typeface="Calibri" panose="020F0502020204030204" pitchFamily="34" charset="0"/>
                <a:sym typeface="Cabin"/>
              </a:rPr>
              <a:t>It is essential that these services maintain conformance with the customer’s requirement for safety to be assured;</a:t>
            </a:r>
          </a:p>
          <a:p>
            <a:pPr marL="457200" lvl="8" indent="-317500">
              <a:buClr>
                <a:srgbClr val="E9AA1B"/>
              </a:buClr>
              <a:buSzPts val="1400"/>
              <a:buFont typeface="Cabin"/>
              <a:buChar char="⏷"/>
            </a:pPr>
            <a:r>
              <a:rPr lang="en-GB" b="1" i="1" dirty="0">
                <a:solidFill>
                  <a:srgbClr val="E9A819"/>
                </a:solidFill>
                <a:latin typeface="Calibri" panose="020F0502020204030204" pitchFamily="34" charset="0"/>
                <a:cs typeface="Calibri" panose="020F0502020204030204" pitchFamily="34" charset="0"/>
                <a:sym typeface="Cabin"/>
              </a:rPr>
              <a:t>‘safety-related services’ </a:t>
            </a:r>
            <a:r>
              <a:rPr lang="en-GB" dirty="0">
                <a:solidFill>
                  <a:srgbClr val="5F5F5F"/>
                </a:solidFill>
                <a:latin typeface="Calibri" panose="020F0502020204030204" pitchFamily="34" charset="0"/>
                <a:cs typeface="Calibri" panose="020F0502020204030204" pitchFamily="34" charset="0"/>
                <a:sym typeface="Cabin"/>
              </a:rPr>
              <a:t>- If work as intended, they can provide mitigation for potential threats and consequences of hazards;</a:t>
            </a:r>
          </a:p>
          <a:p>
            <a:pPr marL="457200" lvl="8" indent="-317500">
              <a:buClr>
                <a:srgbClr val="E9AA1B"/>
              </a:buClr>
              <a:buSzPts val="1400"/>
              <a:buFont typeface="Cabin"/>
              <a:buChar char="⏷"/>
            </a:pPr>
            <a:r>
              <a:rPr lang="en-GB" dirty="0">
                <a:solidFill>
                  <a:srgbClr val="5F5F5F"/>
                </a:solidFill>
                <a:latin typeface="Calibri" panose="020F0502020204030204" pitchFamily="34" charset="0"/>
                <a:cs typeface="Calibri" panose="020F0502020204030204" pitchFamily="34" charset="0"/>
                <a:sym typeface="Cabin"/>
              </a:rPr>
              <a:t>Failure of such services can </a:t>
            </a:r>
            <a:r>
              <a:rPr lang="en-GB" b="1" i="1" dirty="0">
                <a:solidFill>
                  <a:srgbClr val="E9A819"/>
                </a:solidFill>
                <a:latin typeface="Calibri" panose="020F0502020204030204" pitchFamily="34" charset="0"/>
                <a:cs typeface="Calibri" panose="020F0502020204030204" pitchFamily="34" charset="0"/>
                <a:sym typeface="Cabin"/>
              </a:rPr>
              <a:t>“pull the trigger” </a:t>
            </a:r>
            <a:r>
              <a:rPr lang="en-GB" dirty="0">
                <a:solidFill>
                  <a:srgbClr val="5F5F5F"/>
                </a:solidFill>
                <a:latin typeface="Calibri" panose="020F0502020204030204" pitchFamily="34" charset="0"/>
                <a:cs typeface="Calibri" panose="020F0502020204030204" pitchFamily="34" charset="0"/>
                <a:sym typeface="Cabin"/>
              </a:rPr>
              <a:t>of an accident, potentially with fatal consequences and a significant time after the service was actually provided.</a:t>
            </a: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46c631238f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46c631238f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dirty="0">
                <a:solidFill>
                  <a:srgbClr val="000000"/>
                </a:solidFill>
                <a:effectLst/>
                <a:latin typeface="Arial"/>
                <a:ea typeface="Arial"/>
                <a:cs typeface="Arial"/>
                <a:sym typeface="Arial"/>
              </a:rPr>
              <a:t>This section introduces the concept of Service Assurance Principles, using a similar approach to that used for software safety assurance.</a:t>
            </a:r>
          </a:p>
          <a:p>
            <a:pPr marL="0" lvl="0" indent="0" algn="l" rtl="0">
              <a:spcBef>
                <a:spcPts val="0"/>
              </a:spcBef>
              <a:spcAft>
                <a:spcPts val="0"/>
              </a:spcAft>
              <a:buNone/>
            </a:pPr>
            <a:endParaRPr lang="en-GB" dirty="0"/>
          </a:p>
          <a:p>
            <a:pPr marL="0" lvl="0" indent="0" algn="l" rtl="0">
              <a:spcBef>
                <a:spcPts val="0"/>
              </a:spcBef>
              <a:spcAft>
                <a:spcPts val="0"/>
              </a:spcAft>
              <a:buNone/>
            </a:pPr>
            <a:r>
              <a:rPr lang="en-GB" sz="1100" b="0" i="0" u="none" strike="noStrike" cap="none" dirty="0">
                <a:solidFill>
                  <a:srgbClr val="000000"/>
                </a:solidFill>
                <a:effectLst/>
                <a:latin typeface="Arial"/>
                <a:ea typeface="Arial"/>
                <a:cs typeface="Arial"/>
                <a:sym typeface="Arial"/>
              </a:rPr>
              <a:t>the 6 Service Assurance Principles are proposed as a way of structuring the service assurance activity, and of checking that completeness and consistency has been achieved in this guidance. Similar principles have been found to be useful in safety-related software development, data safety, development of autonomous systems and other areas.</a:t>
            </a:r>
            <a:r>
              <a:rPr lang="en-GB" dirty="0">
                <a:effectLst/>
              </a:rPr>
              <a:t> </a:t>
            </a:r>
          </a:p>
          <a:p>
            <a:pPr marL="0" lvl="0" indent="0" algn="l" rtl="0">
              <a:spcBef>
                <a:spcPts val="0"/>
              </a:spcBef>
              <a:spcAft>
                <a:spcPts val="0"/>
              </a:spcAft>
              <a:buNone/>
            </a:pPr>
            <a:endParaRPr lang="en-GB"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GB" sz="1100" b="1" i="0" u="none" strike="noStrike" cap="none" dirty="0">
                <a:solidFill>
                  <a:srgbClr val="000000"/>
                </a:solidFill>
                <a:effectLst/>
                <a:latin typeface="Arial"/>
                <a:ea typeface="Arial"/>
                <a:cs typeface="Arial"/>
                <a:sym typeface="Arial"/>
              </a:rPr>
              <a:t>Principle 1. </a:t>
            </a:r>
            <a:r>
              <a:rPr lang="en-GB" sz="1100" b="0" i="0" u="none" strike="noStrike" cap="none" dirty="0">
                <a:solidFill>
                  <a:srgbClr val="000000"/>
                </a:solidFill>
                <a:effectLst/>
                <a:latin typeface="Arial"/>
                <a:ea typeface="Arial"/>
                <a:cs typeface="Arial"/>
                <a:sym typeface="Arial"/>
              </a:rPr>
              <a:t>There must be an overall definition of what the service is trying to achieve (formulated as requirements) and this must be within an expected usage scenario (e.g. concept of operations). There must be requirements addressing known behaviours that are unwanted or unsafe. </a:t>
            </a:r>
          </a:p>
          <a:p>
            <a:pPr marL="0" lvl="0" indent="0" algn="l" rtl="0">
              <a:spcBef>
                <a:spcPts val="0"/>
              </a:spcBef>
              <a:spcAft>
                <a:spcPts val="0"/>
              </a:spcAft>
              <a:buNone/>
            </a:pPr>
            <a:endParaRPr lang="en-GB"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GB" sz="1100" b="1" i="0" u="none" strike="noStrike" cap="none" dirty="0">
                <a:solidFill>
                  <a:srgbClr val="000000"/>
                </a:solidFill>
                <a:effectLst/>
                <a:latin typeface="Arial"/>
                <a:ea typeface="Arial"/>
                <a:cs typeface="Arial"/>
                <a:sym typeface="Arial"/>
              </a:rPr>
              <a:t>Principle 2. </a:t>
            </a:r>
            <a:r>
              <a:rPr lang="en-GB" sz="1100" b="0" i="0" u="none" strike="noStrike" cap="none" dirty="0">
                <a:solidFill>
                  <a:srgbClr val="000000"/>
                </a:solidFill>
                <a:effectLst/>
                <a:latin typeface="Arial"/>
                <a:ea typeface="Arial"/>
                <a:cs typeface="Arial"/>
                <a:sym typeface="Arial"/>
              </a:rPr>
              <a:t>This relates to the way the service hierarchy and service decomposition is constructed. It is saying that the intent of the assurance requirements must be shown to be met by the service elements comprising the service, and that the overall service architecture or hierarchy supports this flow down (i.e. that all service elements together meet the overall intent, and nothing is missing). Service elements can be of various types, including other services, systems, subcontracts, and agreements. </a:t>
            </a:r>
          </a:p>
          <a:p>
            <a:pPr marL="0" lvl="0" indent="0" algn="l" rtl="0">
              <a:spcBef>
                <a:spcPts val="0"/>
              </a:spcBef>
              <a:spcAft>
                <a:spcPts val="0"/>
              </a:spcAft>
              <a:buNone/>
            </a:pPr>
            <a:endParaRPr lang="en-GB"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GB" sz="1100" b="1" i="0" u="none" strike="noStrike" cap="none" dirty="0">
                <a:solidFill>
                  <a:srgbClr val="000000"/>
                </a:solidFill>
                <a:effectLst/>
                <a:latin typeface="Arial"/>
                <a:ea typeface="Arial"/>
                <a:cs typeface="Arial"/>
                <a:sym typeface="Arial"/>
              </a:rPr>
              <a:t>Principle 3. </a:t>
            </a:r>
            <a:r>
              <a:rPr lang="en-GB" sz="1100" b="0" i="0" u="none" strike="noStrike" cap="none" dirty="0">
                <a:solidFill>
                  <a:srgbClr val="000000"/>
                </a:solidFill>
                <a:effectLst/>
                <a:latin typeface="Arial"/>
                <a:ea typeface="Arial"/>
                <a:cs typeface="Arial"/>
                <a:sym typeface="Arial"/>
              </a:rPr>
              <a:t>Service requirements must be satisfied, i.e. verified as-is or decomposed into further requirements which are subsequently verified in some way. The methods by which service requirements are verified are wider than traditional systems, often including extensive use of proven-in-use (service history) and commodity-usage arguments, and also some specific contractual mechanisms. This principle (together with (4) below) creates the need for assurance “wrappers”. (A </a:t>
            </a:r>
            <a:r>
              <a:rPr lang="en-GB" sz="1100" b="0" i="1" u="none" strike="noStrike" cap="none" dirty="0">
                <a:solidFill>
                  <a:srgbClr val="000000"/>
                </a:solidFill>
                <a:effectLst/>
                <a:latin typeface="Arial"/>
                <a:ea typeface="Arial"/>
                <a:cs typeface="Arial"/>
                <a:sym typeface="Arial"/>
              </a:rPr>
              <a:t>wrapper</a:t>
            </a:r>
            <a:r>
              <a:rPr lang="en-GB" sz="1100" b="0" i="0" u="none" strike="noStrike" cap="none" dirty="0">
                <a:solidFill>
                  <a:srgbClr val="000000"/>
                </a:solidFill>
                <a:effectLst/>
                <a:latin typeface="Arial"/>
                <a:ea typeface="Arial"/>
                <a:cs typeface="Arial"/>
                <a:sym typeface="Arial"/>
              </a:rPr>
              <a:t> is an assurance augmentation which addresses the assurance deficit inherent in the consumed service in some way.)</a:t>
            </a:r>
          </a:p>
          <a:p>
            <a:pPr marL="0" lvl="0" indent="0" algn="l" rtl="0">
              <a:spcBef>
                <a:spcPts val="0"/>
              </a:spcBef>
              <a:spcAft>
                <a:spcPts val="0"/>
              </a:spcAft>
              <a:buNone/>
            </a:pPr>
            <a:endParaRPr lang="en-GB"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GB" sz="1100" b="1" i="0" u="none" strike="noStrike" cap="none" dirty="0">
                <a:solidFill>
                  <a:srgbClr val="000000"/>
                </a:solidFill>
                <a:effectLst/>
                <a:latin typeface="Arial"/>
                <a:ea typeface="Arial"/>
                <a:cs typeface="Arial"/>
                <a:sym typeface="Arial"/>
              </a:rPr>
              <a:t>Principle 4. </a:t>
            </a:r>
            <a:r>
              <a:rPr lang="en-GB" sz="1100" b="0" i="0" u="none" strike="noStrike" cap="none" dirty="0">
                <a:solidFill>
                  <a:srgbClr val="000000"/>
                </a:solidFill>
                <a:effectLst/>
                <a:latin typeface="Arial"/>
                <a:ea typeface="Arial"/>
                <a:cs typeface="Arial"/>
                <a:sym typeface="Arial"/>
              </a:rPr>
              <a:t>All undesired or unintended behaviours which may impact safety properties or safe behaviour of the overall system must be identified and assessed within the usage context. They must be appropriately managed (e.g. mitigated, avoided or accepted in some way). This is not always possible to the extent desired, especially when commercial “commoditised” services are involved. Hence this may create the need for additional wrappers to make up the assurance gaps (see also principle (3) above). </a:t>
            </a:r>
          </a:p>
          <a:p>
            <a:pPr marL="0" lvl="0" indent="0" algn="l" rtl="0">
              <a:spcBef>
                <a:spcPts val="0"/>
              </a:spcBef>
              <a:spcAft>
                <a:spcPts val="0"/>
              </a:spcAft>
              <a:buNone/>
            </a:pPr>
            <a:endParaRPr lang="en-GB"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GB" sz="1100" b="1" i="0" u="none" strike="noStrike" cap="none" dirty="0">
                <a:solidFill>
                  <a:srgbClr val="000000"/>
                </a:solidFill>
                <a:effectLst/>
                <a:latin typeface="Arial"/>
                <a:ea typeface="Arial"/>
                <a:cs typeface="Arial"/>
                <a:sym typeface="Arial"/>
              </a:rPr>
              <a:t>Principle 5. </a:t>
            </a:r>
            <a:r>
              <a:rPr lang="en-GB" sz="1100" b="0" i="0" u="none" strike="noStrike" cap="none" dirty="0">
                <a:solidFill>
                  <a:srgbClr val="000000"/>
                </a:solidFill>
                <a:effectLst/>
                <a:latin typeface="Arial"/>
                <a:ea typeface="Arial"/>
                <a:cs typeface="Arial"/>
                <a:sym typeface="Arial"/>
              </a:rPr>
              <a:t>This is the proportionality principle: the level of (safety) risk must be used to determine the amount of effort (resources, time, etc.) put into assurance and mitigation activities. This principle can be used to underpin a set of levels of service assurance, where applicable activities are defined in bands derived from the risk level.</a:t>
            </a:r>
          </a:p>
          <a:p>
            <a:pPr marL="0" lvl="0" indent="0" algn="l" rtl="0">
              <a:spcBef>
                <a:spcPts val="0"/>
              </a:spcBef>
              <a:spcAft>
                <a:spcPts val="0"/>
              </a:spcAft>
              <a:buNone/>
            </a:pPr>
            <a:endParaRPr lang="en-GB"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GB" sz="1100" b="1" i="0" u="none" strike="noStrike" cap="none" dirty="0">
                <a:solidFill>
                  <a:srgbClr val="000000"/>
                </a:solidFill>
                <a:effectLst/>
                <a:latin typeface="Arial"/>
                <a:ea typeface="Arial"/>
                <a:cs typeface="Arial"/>
                <a:sym typeface="Arial"/>
              </a:rPr>
              <a:t>Principle 6. </a:t>
            </a:r>
            <a:r>
              <a:rPr lang="en-GB" sz="1100" b="0" i="0" u="none" strike="noStrike" cap="none" dirty="0">
                <a:solidFill>
                  <a:srgbClr val="000000"/>
                </a:solidFill>
                <a:effectLst/>
                <a:latin typeface="Arial"/>
                <a:ea typeface="Arial"/>
                <a:cs typeface="Arial"/>
                <a:sym typeface="Arial"/>
              </a:rPr>
              <a:t>Services may have a long lifetime and the service offering may evolve significantly over this time. These principles must be established and maintained throughout life: through e.g. usage change, technical change, subcontractor change, supplier or process and personnel change. This principle must also hold in service failure scenarios (contingency situations) where the service might temporarily employ manual or procedural activities to achieve its aims. It might be thought that this principle is implied by the others, but continuous evolution and change is a key property of services; in this they are different to (largely) static systems.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83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43fb36d695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0" name="Google Shape;1060;g43fb36d695_0_1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630172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3de7457949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3de7457949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buNone/>
            </a:pPr>
            <a:r>
              <a:rPr lang="en-US" dirty="0">
                <a:solidFill>
                  <a:srgbClr val="E9A819"/>
                </a:solidFill>
                <a:latin typeface="Calibri" panose="020F0502020204030204" pitchFamily="34" charset="0"/>
                <a:cs typeface="Calibri" panose="020F0502020204030204" pitchFamily="34" charset="0"/>
              </a:rPr>
              <a:t>Accident</a:t>
            </a:r>
          </a:p>
          <a:p>
            <a:r>
              <a:rPr lang="en-US" dirty="0">
                <a:solidFill>
                  <a:srgbClr val="5F5F5F"/>
                </a:solidFill>
                <a:latin typeface="Calibri" panose="020F0502020204030204" pitchFamily="34" charset="0"/>
                <a:cs typeface="Calibri" panose="020F0502020204030204" pitchFamily="34" charset="0"/>
              </a:rPr>
              <a:t>Approaching Yarmouth, Isle of Wight, Wight Sky suffered a major engine fire</a:t>
            </a:r>
          </a:p>
          <a:p>
            <a:pPr lvl="1"/>
            <a:r>
              <a:rPr lang="en-US" dirty="0">
                <a:solidFill>
                  <a:srgbClr val="5F5F5F"/>
                </a:solidFill>
                <a:latin typeface="Calibri" panose="020F0502020204030204" pitchFamily="34" charset="0"/>
                <a:cs typeface="Calibri" panose="020F0502020204030204" pitchFamily="34" charset="0"/>
              </a:rPr>
              <a:t>Vessel’s engineer briefly engulfed in a ball of fire resulting in serious burns to his face and hands</a:t>
            </a:r>
          </a:p>
          <a:p>
            <a:pPr lvl="1"/>
            <a:r>
              <a:rPr lang="en-US" dirty="0">
                <a:solidFill>
                  <a:srgbClr val="5F5F5F"/>
                </a:solidFill>
                <a:latin typeface="Calibri" panose="020F0502020204030204" pitchFamily="34" charset="0"/>
                <a:cs typeface="Calibri" panose="020F0502020204030204" pitchFamily="34" charset="0"/>
              </a:rPr>
              <a:t>Subsequently diagnosed with PTSD</a:t>
            </a:r>
          </a:p>
          <a:p>
            <a:pPr marL="139700" indent="0">
              <a:buNone/>
            </a:pPr>
            <a:r>
              <a:rPr lang="en-US" dirty="0">
                <a:solidFill>
                  <a:srgbClr val="E9A819"/>
                </a:solidFill>
                <a:latin typeface="Calibri" panose="020F0502020204030204" pitchFamily="34" charset="0"/>
                <a:cs typeface="Calibri" panose="020F0502020204030204" pitchFamily="34" charset="0"/>
              </a:rPr>
              <a:t>Trigger</a:t>
            </a:r>
          </a:p>
          <a:p>
            <a:r>
              <a:rPr lang="en-US" dirty="0">
                <a:solidFill>
                  <a:srgbClr val="5F5F5F"/>
                </a:solidFill>
                <a:latin typeface="Calibri" panose="020F0502020204030204" pitchFamily="34" charset="0"/>
                <a:cs typeface="Calibri" panose="020F0502020204030204" pitchFamily="34" charset="0"/>
              </a:rPr>
              <a:t>Engine OEM identified debris in the engine’s oil channel following a recent rebuild.</a:t>
            </a:r>
          </a:p>
          <a:p>
            <a:pPr marL="139700" indent="0">
              <a:buNone/>
            </a:pPr>
            <a:r>
              <a:rPr lang="en-US" dirty="0">
                <a:solidFill>
                  <a:srgbClr val="E9A819"/>
                </a:solidFill>
                <a:latin typeface="Calibri" panose="020F0502020204030204" pitchFamily="34" charset="0"/>
                <a:cs typeface="Calibri" panose="020F0502020204030204" pitchFamily="34" charset="0"/>
              </a:rPr>
              <a:t>MAIB Analysis</a:t>
            </a:r>
          </a:p>
          <a:p>
            <a:r>
              <a:rPr lang="en-US" dirty="0">
                <a:solidFill>
                  <a:srgbClr val="5F5F5F"/>
                </a:solidFill>
                <a:latin typeface="Calibri" panose="020F0502020204030204" pitchFamily="34" charset="0"/>
                <a:cs typeface="Calibri" panose="020F0502020204030204" pitchFamily="34" charset="0"/>
              </a:rPr>
              <a:t>Engine failed after only 5½ hours of operation;</a:t>
            </a:r>
          </a:p>
          <a:p>
            <a:r>
              <a:rPr lang="en-GB" sz="1100" b="0" i="0" u="none" strike="noStrike" cap="none" dirty="0">
                <a:solidFill>
                  <a:srgbClr val="000000"/>
                </a:solidFill>
                <a:effectLst/>
                <a:latin typeface="Arial"/>
                <a:ea typeface="Arial"/>
                <a:cs typeface="Arial"/>
                <a:sym typeface="Arial"/>
              </a:rPr>
              <a:t>Most of the visible damage was observed in and around cylinder unit 4 of ME2. The big end bearing was distorted radially </a:t>
            </a:r>
            <a:r>
              <a:rPr lang="en-GB" sz="1100" b="1" i="0" u="none" strike="noStrike" cap="none" dirty="0">
                <a:solidFill>
                  <a:srgbClr val="000000"/>
                </a:solidFill>
                <a:effectLst/>
                <a:latin typeface="Arial"/>
                <a:ea typeface="Arial"/>
                <a:cs typeface="Arial"/>
                <a:sym typeface="Arial"/>
              </a:rPr>
              <a:t>(Figure 3a)</a:t>
            </a:r>
            <a:r>
              <a:rPr lang="en-GB" sz="1100" b="0" i="0" u="none" strike="noStrike" cap="none" dirty="0">
                <a:solidFill>
                  <a:srgbClr val="000000"/>
                </a:solidFill>
                <a:effectLst/>
                <a:latin typeface="Arial"/>
                <a:ea typeface="Arial"/>
                <a:cs typeface="Arial"/>
                <a:sym typeface="Arial"/>
              </a:rPr>
              <a:t>, white metal had melted onto the bearing pin on the crankshaft </a:t>
            </a:r>
            <a:r>
              <a:rPr lang="en-GB" sz="1100" b="1" i="0" u="none" strike="noStrike" cap="none" dirty="0">
                <a:solidFill>
                  <a:srgbClr val="000000"/>
                </a:solidFill>
                <a:effectLst/>
                <a:latin typeface="Arial"/>
                <a:ea typeface="Arial"/>
                <a:cs typeface="Arial"/>
                <a:sym typeface="Arial"/>
              </a:rPr>
              <a:t>(Figure 3b) </a:t>
            </a:r>
            <a:r>
              <a:rPr lang="en-GB" sz="1100" b="0" i="0" u="none" strike="noStrike" cap="none" dirty="0">
                <a:solidFill>
                  <a:srgbClr val="000000"/>
                </a:solidFill>
                <a:effectLst/>
                <a:latin typeface="Arial"/>
                <a:ea typeface="Arial"/>
                <a:cs typeface="Arial"/>
                <a:sym typeface="Arial"/>
              </a:rPr>
              <a:t>and two of the four big end bearing bolts had sheared at the joining face between the top and bottom halves of the bearing keep. The outboard side of the crankcase was punctured </a:t>
            </a:r>
            <a:r>
              <a:rPr lang="en-GB" sz="1100" b="1" i="0" u="none" strike="noStrike" cap="none" dirty="0">
                <a:solidFill>
                  <a:srgbClr val="000000"/>
                </a:solidFill>
                <a:effectLst/>
                <a:latin typeface="Arial"/>
                <a:ea typeface="Arial"/>
                <a:cs typeface="Arial"/>
                <a:sym typeface="Arial"/>
              </a:rPr>
              <a:t>(Figure 3c)</a:t>
            </a:r>
            <a:r>
              <a:rPr lang="en-GB" sz="1100" b="0" i="0" u="none" strike="noStrike" cap="none" dirty="0">
                <a:solidFill>
                  <a:srgbClr val="000000"/>
                </a:solidFill>
                <a:effectLst/>
                <a:latin typeface="Arial"/>
                <a:ea typeface="Arial"/>
                <a:cs typeface="Arial"/>
                <a:sym typeface="Arial"/>
              </a:rPr>
              <a:t>, creating a large opening through which several components, including the </a:t>
            </a:r>
            <a:r>
              <a:rPr lang="en-GB" sz="1100" b="0" i="0" u="none" strike="noStrike" cap="none" dirty="0" err="1">
                <a:solidFill>
                  <a:srgbClr val="000000"/>
                </a:solidFill>
                <a:effectLst/>
                <a:latin typeface="Arial"/>
                <a:ea typeface="Arial"/>
                <a:cs typeface="Arial"/>
                <a:sym typeface="Arial"/>
              </a:rPr>
              <a:t>gudgeon</a:t>
            </a:r>
            <a:r>
              <a:rPr lang="en-GB" sz="1100" b="0" i="0" u="none" strike="noStrike" cap="none" dirty="0">
                <a:solidFill>
                  <a:srgbClr val="000000"/>
                </a:solidFill>
                <a:effectLst/>
                <a:latin typeface="Arial"/>
                <a:ea typeface="Arial"/>
                <a:cs typeface="Arial"/>
                <a:sym typeface="Arial"/>
              </a:rPr>
              <a:t> pin, connecting rod and fragments of the piston and cylinder liner had been ejected. There was fire damage on and around the engine </a:t>
            </a:r>
            <a:r>
              <a:rPr lang="en-GB" sz="1100" b="1" i="0" u="none" strike="noStrike" cap="none" dirty="0">
                <a:solidFill>
                  <a:srgbClr val="000000"/>
                </a:solidFill>
                <a:effectLst/>
                <a:latin typeface="Arial"/>
                <a:ea typeface="Arial"/>
                <a:cs typeface="Arial"/>
                <a:sym typeface="Arial"/>
              </a:rPr>
              <a:t>(Figure 3d)</a:t>
            </a:r>
            <a:r>
              <a:rPr lang="en-GB" sz="1100" b="0" i="0" u="none" strike="noStrike" cap="none" dirty="0">
                <a:solidFill>
                  <a:srgbClr val="000000"/>
                </a:solidFill>
                <a:effectLst/>
                <a:latin typeface="Arial"/>
                <a:ea typeface="Arial"/>
                <a:cs typeface="Arial"/>
                <a:sym typeface="Arial"/>
              </a:rPr>
              <a:t>. </a:t>
            </a:r>
            <a:endParaRPr lang="en-GB" dirty="0"/>
          </a:p>
          <a:p>
            <a:endParaRPr lang="en-US" dirty="0">
              <a:solidFill>
                <a:srgbClr val="5F5F5F"/>
              </a:solidFill>
              <a:latin typeface="Calibri" panose="020F0502020204030204" pitchFamily="34" charset="0"/>
              <a:cs typeface="Calibri" panose="020F0502020204030204" pitchFamily="34" charset="0"/>
            </a:endParaRPr>
          </a:p>
          <a:p>
            <a:r>
              <a:rPr lang="en-US" dirty="0">
                <a:solidFill>
                  <a:srgbClr val="5F5F5F"/>
                </a:solidFill>
                <a:latin typeface="Calibri" panose="020F0502020204030204" pitchFamily="34" charset="0"/>
                <a:cs typeface="Calibri" panose="020F0502020204030204" pitchFamily="34" charset="0"/>
              </a:rPr>
              <a:t>Soft patches had not been removed;</a:t>
            </a:r>
          </a:p>
          <a:p>
            <a:r>
              <a:rPr lang="en-US" dirty="0">
                <a:solidFill>
                  <a:srgbClr val="5F5F5F"/>
                </a:solidFill>
                <a:latin typeface="Calibri" panose="020F0502020204030204" pitchFamily="34" charset="0"/>
                <a:cs typeface="Calibri" panose="020F0502020204030204" pitchFamily="34" charset="0"/>
              </a:rPr>
              <a:t>Debris likely entered the oil channels during period of partial assembly;</a:t>
            </a:r>
          </a:p>
          <a:p>
            <a:r>
              <a:rPr lang="en-US" dirty="0">
                <a:solidFill>
                  <a:srgbClr val="5F5F5F"/>
                </a:solidFill>
                <a:latin typeface="Calibri" panose="020F0502020204030204" pitchFamily="34" charset="0"/>
                <a:cs typeface="Calibri" panose="020F0502020204030204" pitchFamily="34" charset="0"/>
              </a:rPr>
              <a:t>Analysis of oil samples indicated accelerated wear commenced before the failure;</a:t>
            </a:r>
          </a:p>
          <a:p>
            <a:r>
              <a:rPr lang="en-US" dirty="0">
                <a:solidFill>
                  <a:srgbClr val="5F5F5F"/>
                </a:solidFill>
                <a:latin typeface="Calibri" panose="020F0502020204030204" pitchFamily="34" charset="0"/>
                <a:cs typeface="Calibri" panose="020F0502020204030204" pitchFamily="34" charset="0"/>
              </a:rPr>
              <a:t>Power to the fixed fire-extinguishing system was lost 27 minutes after the accident due to an earlier oversight in emergency system breaker management.</a:t>
            </a:r>
          </a:p>
          <a:p>
            <a:pPr marL="139700" indent="0">
              <a:buNone/>
            </a:pPr>
            <a:r>
              <a:rPr lang="en-US" dirty="0">
                <a:solidFill>
                  <a:srgbClr val="E9A819"/>
                </a:solidFill>
                <a:latin typeface="Calibri" panose="020F0502020204030204" pitchFamily="34" charset="0"/>
                <a:cs typeface="Calibri" panose="020F0502020204030204" pitchFamily="34" charset="0"/>
              </a:rPr>
              <a:t>Analysis of Service</a:t>
            </a:r>
            <a:r>
              <a:rPr lang="en-US" dirty="0">
                <a:solidFill>
                  <a:srgbClr val="FFBB21"/>
                </a:solidFill>
                <a:latin typeface="Calibri" panose="020F0502020204030204" pitchFamily="34" charset="0"/>
                <a:cs typeface="Calibri" panose="020F0502020204030204" pitchFamily="34" charset="0"/>
              </a:rPr>
              <a:t> </a:t>
            </a:r>
            <a:r>
              <a:rPr lang="en-US" dirty="0">
                <a:solidFill>
                  <a:srgbClr val="E9A819"/>
                </a:solidFill>
                <a:latin typeface="Calibri" panose="020F0502020204030204" pitchFamily="34" charset="0"/>
                <a:cs typeface="Calibri" panose="020F0502020204030204" pitchFamily="34" charset="0"/>
              </a:rPr>
              <a:t>Failures</a:t>
            </a:r>
          </a:p>
          <a:p>
            <a:pPr>
              <a:spcAft>
                <a:spcPts val="600"/>
              </a:spcAft>
            </a:pPr>
            <a:r>
              <a:rPr lang="en-GB" b="1" i="1" dirty="0">
                <a:solidFill>
                  <a:srgbClr val="E9A819"/>
                </a:solidFill>
                <a:latin typeface="Calibri" panose="020F0502020204030204" pitchFamily="34" charset="0"/>
                <a:cs typeface="Calibri" panose="020F0502020204030204" pitchFamily="34" charset="0"/>
              </a:rPr>
              <a:t>“Maintenance” </a:t>
            </a:r>
            <a:r>
              <a:rPr lang="en-GB" dirty="0">
                <a:solidFill>
                  <a:srgbClr val="5F5F5F"/>
                </a:solidFill>
                <a:latin typeface="Calibri" panose="020F0502020204030204" pitchFamily="34" charset="0"/>
                <a:cs typeface="Calibri" panose="020F0502020204030204" pitchFamily="34" charset="0"/>
              </a:rPr>
              <a:t>– Engine not re-assembled in a clean air environment, in accordance with OEM recommendations.</a:t>
            </a:r>
          </a:p>
          <a:p>
            <a:pPr>
              <a:spcAft>
                <a:spcPts val="600"/>
              </a:spcAft>
            </a:pPr>
            <a:r>
              <a:rPr lang="en-GB" b="1" i="1" dirty="0">
                <a:solidFill>
                  <a:srgbClr val="E9A819"/>
                </a:solidFill>
                <a:latin typeface="Calibri" panose="020F0502020204030204" pitchFamily="34" charset="0"/>
                <a:cs typeface="Calibri" panose="020F0502020204030204" pitchFamily="34" charset="0"/>
              </a:rPr>
              <a:t>“Re-Installation” </a:t>
            </a:r>
            <a:r>
              <a:rPr lang="en-GB" dirty="0">
                <a:solidFill>
                  <a:srgbClr val="5F5F5F"/>
                </a:solidFill>
                <a:latin typeface="Calibri" panose="020F0502020204030204" pitchFamily="34" charset="0"/>
                <a:cs typeface="Calibri" panose="020F0502020204030204" pitchFamily="34" charset="0"/>
              </a:rPr>
              <a:t>– Maintenance staff did not remove soft plates due to perceived disruption.   </a:t>
            </a:r>
          </a:p>
          <a:p>
            <a:pPr>
              <a:spcAft>
                <a:spcPts val="600"/>
              </a:spcAft>
            </a:pPr>
            <a:r>
              <a:rPr lang="en-GB" b="1" i="1" dirty="0">
                <a:solidFill>
                  <a:srgbClr val="E9A819"/>
                </a:solidFill>
                <a:latin typeface="Calibri" panose="020F0502020204030204" pitchFamily="34" charset="0"/>
                <a:cs typeface="Calibri" panose="020F0502020204030204" pitchFamily="34" charset="0"/>
              </a:rPr>
              <a:t>“Oil Monitoring” </a:t>
            </a:r>
            <a:r>
              <a:rPr lang="en-GB" dirty="0">
                <a:solidFill>
                  <a:srgbClr val="5F5F5F"/>
                </a:solidFill>
                <a:latin typeface="Calibri" panose="020F0502020204030204" pitchFamily="34" charset="0"/>
                <a:cs typeface="Calibri" panose="020F0502020204030204" pitchFamily="34" charset="0"/>
              </a:rPr>
              <a:t>– Engine oil samples indicated accelerated wear but were not acted upon.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911313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46c631238f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46c631238f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hangingPunct="0">
              <a:buNone/>
            </a:pPr>
            <a:r>
              <a:rPr lang="en-GB" sz="1100" b="0" i="0" u="sng" strike="noStrike" cap="none" dirty="0">
                <a:solidFill>
                  <a:srgbClr val="000000"/>
                </a:solidFill>
                <a:effectLst/>
                <a:latin typeface="Arial"/>
                <a:ea typeface="Arial"/>
                <a:cs typeface="Arial"/>
                <a:sym typeface="Arial"/>
              </a:rPr>
              <a:t>REQUIREMENTS</a:t>
            </a:r>
          </a:p>
          <a:p>
            <a:pPr marL="158750" indent="0" hangingPunct="0">
              <a:buNone/>
            </a:pPr>
            <a:r>
              <a:rPr lang="en-GB" sz="1100" b="0" i="0" u="none" strike="noStrike" cap="none" dirty="0">
                <a:solidFill>
                  <a:srgbClr val="000000"/>
                </a:solidFill>
                <a:effectLst/>
                <a:latin typeface="Arial"/>
                <a:ea typeface="Arial"/>
                <a:cs typeface="Arial"/>
                <a:sym typeface="Arial"/>
              </a:rPr>
              <a:t>Overall Service Based Solution = “Engine Maintenance”.</a:t>
            </a:r>
          </a:p>
          <a:p>
            <a:pPr marL="158750" indent="0" hangingPunct="0">
              <a:buNone/>
            </a:pPr>
            <a:r>
              <a:rPr lang="en-GB" sz="1100" b="0" i="0" u="none" strike="noStrike" cap="none" dirty="0">
                <a:solidFill>
                  <a:srgbClr val="000000"/>
                </a:solidFill>
                <a:effectLst/>
                <a:latin typeface="Arial"/>
                <a:ea typeface="Arial"/>
                <a:cs typeface="Arial"/>
                <a:sym typeface="Arial"/>
              </a:rPr>
              <a:t>Likely to have been detailed engine manufacturer replacement/installation instructions applying to this service. These likely included mechanisms to ensure the engine was kept in a clean environment during maintenance, likely not followed. </a:t>
            </a:r>
          </a:p>
          <a:p>
            <a:pPr marL="158750" indent="0" hangingPunct="0">
              <a:buNone/>
            </a:pPr>
            <a:r>
              <a:rPr lang="en-GB" sz="1100" b="0" i="0" u="none" strike="noStrike" cap="none" dirty="0">
                <a:solidFill>
                  <a:srgbClr val="000000"/>
                </a:solidFill>
                <a:effectLst/>
                <a:latin typeface="Arial"/>
                <a:ea typeface="Arial"/>
                <a:cs typeface="Arial"/>
                <a:sym typeface="Arial"/>
              </a:rPr>
              <a:t>Three earlier incidents involving the same engine type were identified in the report. It is not known if the crew of the WS were aware of these incidents.</a:t>
            </a:r>
          </a:p>
          <a:p>
            <a:pPr marL="158750" indent="0" hangingPunct="0">
              <a:buNone/>
            </a:pPr>
            <a:r>
              <a:rPr lang="en-GB" sz="1100" b="0" i="0" u="sng" strike="noStrike" cap="none" dirty="0">
                <a:solidFill>
                  <a:srgbClr val="000000"/>
                </a:solidFill>
                <a:effectLst/>
                <a:latin typeface="Arial"/>
                <a:ea typeface="Arial"/>
                <a:cs typeface="Arial"/>
                <a:sym typeface="Arial"/>
              </a:rPr>
              <a:t>INTENT</a:t>
            </a:r>
          </a:p>
          <a:p>
            <a:pPr marL="158750" indent="0" hangingPunct="0">
              <a:buNone/>
            </a:pPr>
            <a:r>
              <a:rPr lang="en-GB" sz="1100" b="0" i="0" u="none" strike="noStrike" cap="none" dirty="0">
                <a:solidFill>
                  <a:srgbClr val="000000"/>
                </a:solidFill>
                <a:effectLst/>
                <a:latin typeface="Arial"/>
                <a:ea typeface="Arial"/>
                <a:cs typeface="Arial"/>
                <a:sym typeface="Arial"/>
              </a:rPr>
              <a:t>There were competence requirements on the vessel crew, and experience needs were met: </a:t>
            </a:r>
            <a:r>
              <a:rPr lang="en-GB" sz="1100" b="0" i="1" u="none" strike="noStrike" cap="none" dirty="0">
                <a:solidFill>
                  <a:srgbClr val="000000"/>
                </a:solidFill>
                <a:effectLst/>
                <a:latin typeface="Arial"/>
                <a:ea typeface="Arial"/>
                <a:cs typeface="Arial"/>
                <a:sym typeface="Arial"/>
              </a:rPr>
              <a:t>“The master and engineer held STCW4 certificates of competency appropriate to their ranks. The master had 7 years’ experience and the engineer 26 years’ experience in their respective roles on board Wightlink ferries”</a:t>
            </a:r>
            <a:endParaRPr lang="en-GB" sz="1100" b="0" i="0" u="none" strike="noStrike" cap="none" dirty="0">
              <a:solidFill>
                <a:srgbClr val="000000"/>
              </a:solidFill>
              <a:effectLst/>
              <a:latin typeface="Arial"/>
              <a:ea typeface="Arial"/>
              <a:cs typeface="Arial"/>
              <a:sym typeface="Arial"/>
            </a:endParaRPr>
          </a:p>
          <a:p>
            <a:pPr marL="158750" indent="0" hangingPunct="0">
              <a:buNone/>
            </a:pPr>
            <a:r>
              <a:rPr lang="en-GB" sz="1100" b="0" i="0" u="none" strike="noStrike" cap="none" dirty="0">
                <a:solidFill>
                  <a:srgbClr val="000000"/>
                </a:solidFill>
                <a:effectLst/>
                <a:latin typeface="Arial"/>
                <a:ea typeface="Arial"/>
                <a:cs typeface="Arial"/>
                <a:sym typeface="Arial"/>
              </a:rPr>
              <a:t>Leaving the engine partially assembled and would have left the possibility of ingress of foreign debris, hence the requirements flowed to each part of the maintenance process (involving method of reinstallation and cleanliness) were likely not complied with</a:t>
            </a:r>
            <a:r>
              <a:rPr lang="en-GB" sz="1100" b="0" i="1" u="none" strike="noStrike" cap="none" dirty="0">
                <a:solidFill>
                  <a:srgbClr val="000000"/>
                </a:solidFill>
                <a:effectLst/>
                <a:latin typeface="Arial"/>
                <a:ea typeface="Arial"/>
                <a:cs typeface="Arial"/>
                <a:sym typeface="Arial"/>
              </a:rPr>
              <a:t> “However, ME2’s short block had been exposed to the elements for 3 days with only a loose plastic sheet for protection, and debris could have entered the oil channels during this time”</a:t>
            </a:r>
            <a:endParaRPr lang="en-GB" sz="1100" b="0" i="0" u="none" strike="noStrike" cap="none" dirty="0">
              <a:solidFill>
                <a:srgbClr val="000000"/>
              </a:solidFill>
              <a:effectLst/>
              <a:latin typeface="Arial"/>
              <a:ea typeface="Arial"/>
              <a:cs typeface="Arial"/>
              <a:sym typeface="Arial"/>
            </a:endParaRPr>
          </a:p>
          <a:p>
            <a:pPr marL="158750" indent="0" hangingPunct="0">
              <a:buNone/>
            </a:pPr>
            <a:r>
              <a:rPr lang="en-GB" sz="1100" b="0" i="0" u="none" strike="noStrike" cap="none" dirty="0">
                <a:solidFill>
                  <a:srgbClr val="000000"/>
                </a:solidFill>
                <a:effectLst/>
                <a:latin typeface="Arial"/>
                <a:ea typeface="Arial"/>
                <a:cs typeface="Arial"/>
                <a:sym typeface="Arial"/>
              </a:rPr>
              <a:t>The way the maintained engine was lowered into position was likely against manufacturer recommendations </a:t>
            </a:r>
            <a:r>
              <a:rPr lang="en-GB" sz="1100" b="0" i="1" u="none" strike="noStrike" cap="none" dirty="0">
                <a:solidFill>
                  <a:srgbClr val="000000"/>
                </a:solidFill>
                <a:effectLst/>
                <a:latin typeface="Arial"/>
                <a:ea typeface="Arial"/>
                <a:cs typeface="Arial"/>
                <a:sym typeface="Arial"/>
              </a:rPr>
              <a:t>“The soft patches were not used to move the engines in or out of the engine rooms due to the disruption their removal would cause. Therefore, RKM planned its work around the use of the emergency hatch. This required the engines to be partially disassembled and rebuilt in the engine room, transporting the majority of the components in the short block.</a:t>
            </a:r>
          </a:p>
          <a:p>
            <a:pPr marL="158750" indent="0" hangingPunct="0">
              <a:buNone/>
            </a:pPr>
            <a:r>
              <a:rPr lang="en-GB" sz="1100" b="0" i="0" u="sng" strike="noStrike" cap="none" dirty="0">
                <a:solidFill>
                  <a:srgbClr val="000000"/>
                </a:solidFill>
                <a:effectLst/>
                <a:latin typeface="Arial"/>
                <a:ea typeface="Arial"/>
                <a:cs typeface="Arial"/>
                <a:sym typeface="Arial"/>
              </a:rPr>
              <a:t>SATISFIED</a:t>
            </a:r>
          </a:p>
          <a:p>
            <a:pPr marL="158750" indent="0" hangingPunct="0">
              <a:buNone/>
            </a:pPr>
            <a:r>
              <a:rPr lang="en-GB" sz="1100" b="0" i="0" u="none" strike="noStrike" cap="none" dirty="0">
                <a:solidFill>
                  <a:srgbClr val="000000"/>
                </a:solidFill>
                <a:effectLst/>
                <a:latin typeface="Arial"/>
                <a:ea typeface="Arial"/>
                <a:cs typeface="Arial"/>
                <a:sym typeface="Arial"/>
              </a:rPr>
              <a:t>There was a log book for the engine in use, but it is not mentioned how this was used except for </a:t>
            </a:r>
            <a:r>
              <a:rPr lang="en-GB" sz="1100" b="0" i="1" u="none" strike="noStrike" cap="none" dirty="0">
                <a:solidFill>
                  <a:srgbClr val="000000"/>
                </a:solidFill>
                <a:effectLst/>
                <a:latin typeface="Arial"/>
                <a:ea typeface="Arial"/>
                <a:cs typeface="Arial"/>
                <a:sym typeface="Arial"/>
              </a:rPr>
              <a:t>“…the engineer went down to the forward engine room…to note the machinery running parameters for the logbook”</a:t>
            </a:r>
            <a:r>
              <a:rPr lang="en-GB" sz="1100" b="0" i="0" u="none" strike="noStrike" cap="none" dirty="0">
                <a:solidFill>
                  <a:srgbClr val="000000"/>
                </a:solidFill>
                <a:effectLst/>
                <a:latin typeface="Arial"/>
                <a:ea typeface="Arial"/>
                <a:cs typeface="Arial"/>
                <a:sym typeface="Arial"/>
              </a:rPr>
              <a:t>.</a:t>
            </a:r>
          </a:p>
          <a:p>
            <a:pPr marL="158750" indent="0" hangingPunct="0">
              <a:buNone/>
            </a:pPr>
            <a:r>
              <a:rPr lang="en-GB" sz="1100" b="0" i="0" u="none" strike="noStrike" cap="none" dirty="0">
                <a:solidFill>
                  <a:srgbClr val="000000"/>
                </a:solidFill>
                <a:effectLst/>
                <a:latin typeface="Arial"/>
                <a:ea typeface="Arial"/>
                <a:cs typeface="Arial"/>
                <a:sym typeface="Arial"/>
              </a:rPr>
              <a:t>There was no recorded evidence that the correct process for replacing the engine was followed, hence the service assurance requirements were not explicitly satisfied. It would be expected that there would be formal test records.</a:t>
            </a:r>
          </a:p>
          <a:p>
            <a:pPr marL="158750" indent="0" hangingPunct="0">
              <a:buNone/>
            </a:pPr>
            <a:r>
              <a:rPr lang="en-GB" sz="1100" b="0" i="0" u="sng" strike="noStrike" cap="none" dirty="0">
                <a:solidFill>
                  <a:srgbClr val="000000"/>
                </a:solidFill>
                <a:effectLst/>
                <a:latin typeface="Arial"/>
                <a:ea typeface="Arial"/>
                <a:cs typeface="Arial"/>
                <a:sym typeface="Arial"/>
              </a:rPr>
              <a:t>UNINTENDED BEHAVIOURS</a:t>
            </a:r>
          </a:p>
          <a:p>
            <a:pPr marL="158750" indent="0" hangingPunct="0">
              <a:buNone/>
            </a:pPr>
            <a:r>
              <a:rPr lang="en-GB" sz="1100" b="0" i="0" u="none" strike="noStrike" cap="none" dirty="0">
                <a:solidFill>
                  <a:srgbClr val="000000"/>
                </a:solidFill>
                <a:effectLst/>
                <a:latin typeface="Arial"/>
                <a:ea typeface="Arial"/>
                <a:cs typeface="Arial"/>
                <a:sym typeface="Arial"/>
              </a:rPr>
              <a:t>The possibility of dirt or particle ingress into the engine should have been considered. This would have led to this issue being monitored as part of the continuing maintenance service. The report mentions that </a:t>
            </a:r>
            <a:r>
              <a:rPr lang="en-GB" sz="1100" b="0" i="1" u="none" strike="noStrike" cap="none" dirty="0">
                <a:solidFill>
                  <a:srgbClr val="000000"/>
                </a:solidFill>
                <a:effectLst/>
                <a:latin typeface="Arial"/>
                <a:ea typeface="Arial"/>
                <a:cs typeface="Arial"/>
                <a:sym typeface="Arial"/>
              </a:rPr>
              <a:t>“As the engine was not fitted with a particle detector or other means of detecting rapidly progressing wear, there was no possibility of receiving an early warning before the engine failed”.</a:t>
            </a:r>
            <a:r>
              <a:rPr lang="en-GB" sz="1100" b="0" i="0" u="none" strike="noStrike" cap="none" dirty="0">
                <a:solidFill>
                  <a:srgbClr val="000000"/>
                </a:solidFill>
                <a:effectLst/>
                <a:latin typeface="Arial"/>
                <a:ea typeface="Arial"/>
                <a:cs typeface="Arial"/>
                <a:sym typeface="Arial"/>
              </a:rPr>
              <a:t> </a:t>
            </a:r>
          </a:p>
          <a:p>
            <a:pPr marL="158750" indent="0" hangingPunct="0">
              <a:buNone/>
            </a:pPr>
            <a:r>
              <a:rPr lang="en-GB" sz="1100" b="0" i="0" u="none" strike="noStrike" cap="none" dirty="0">
                <a:solidFill>
                  <a:srgbClr val="000000"/>
                </a:solidFill>
                <a:effectLst/>
                <a:latin typeface="Arial"/>
                <a:ea typeface="Arial"/>
                <a:cs typeface="Arial"/>
                <a:sym typeface="Arial"/>
              </a:rPr>
              <a:t>The possibility that the power supply to the essential services could be lost should have been considered as credible failure scenario </a:t>
            </a:r>
            <a:r>
              <a:rPr lang="en-GB" sz="1100" b="0" i="1" u="none" strike="noStrike" cap="none" dirty="0">
                <a:solidFill>
                  <a:srgbClr val="000000"/>
                </a:solidFill>
                <a:effectLst/>
                <a:latin typeface="Arial"/>
                <a:ea typeface="Arial"/>
                <a:cs typeface="Arial"/>
                <a:sym typeface="Arial"/>
              </a:rPr>
              <a:t>“It shut down just after 2200 after the electrical power supply automatically switched over to the aft switchboard. As a result of an earlier oversight, the ES circuit breaker for the aft switchboard had been left in the manual mode, so the ES switchboard was left without power. This caused the loss of all essential services…”</a:t>
            </a:r>
          </a:p>
          <a:p>
            <a:pPr marL="158750" indent="0" hangingPunct="0">
              <a:buNone/>
            </a:pPr>
            <a:r>
              <a:rPr lang="en-GB" sz="1100" b="0" i="0" u="sng" strike="noStrike" cap="none" dirty="0">
                <a:solidFill>
                  <a:srgbClr val="000000"/>
                </a:solidFill>
                <a:effectLst/>
                <a:latin typeface="Arial"/>
                <a:ea typeface="Arial"/>
                <a:cs typeface="Arial"/>
                <a:sym typeface="Arial"/>
              </a:rPr>
              <a:t>CONFIDENCE</a:t>
            </a:r>
          </a:p>
          <a:p>
            <a:pPr marL="158750" marR="0" lvl="0" indent="0" algn="l" defTabSz="914400" rtl="0" eaLnBrk="1" fontAlgn="auto" latinLnBrk="0" hangingPunct="0">
              <a:lnSpc>
                <a:spcPct val="100000"/>
              </a:lnSpc>
              <a:spcBef>
                <a:spcPts val="0"/>
              </a:spcBef>
              <a:spcAft>
                <a:spcPts val="0"/>
              </a:spcAft>
              <a:buClr>
                <a:srgbClr val="000000"/>
              </a:buClr>
              <a:buSzPts val="1100"/>
              <a:buFont typeface="Arial"/>
              <a:buNone/>
              <a:tabLst/>
              <a:defRPr/>
            </a:pPr>
            <a:r>
              <a:rPr lang="en-GB" sz="1100" b="0" i="0" u="none" strike="noStrike" cap="none" dirty="0">
                <a:solidFill>
                  <a:srgbClr val="000000"/>
                </a:solidFill>
                <a:effectLst/>
                <a:latin typeface="Arial"/>
                <a:ea typeface="Arial"/>
                <a:cs typeface="Arial"/>
                <a:sym typeface="Arial"/>
              </a:rPr>
              <a:t>There was some testing of the engine: </a:t>
            </a:r>
            <a:r>
              <a:rPr lang="en-GB" sz="1100" b="0" i="1" u="none" strike="noStrike" cap="none" dirty="0">
                <a:solidFill>
                  <a:srgbClr val="000000"/>
                </a:solidFill>
                <a:effectLst/>
                <a:latin typeface="Arial"/>
                <a:ea typeface="Arial"/>
                <a:cs typeface="Arial"/>
                <a:sym typeface="Arial"/>
              </a:rPr>
              <a:t>“The crew of the morning shift had tested … off load and had verified that all alarms and shutdowns were functioning correctly. During the afternoon shift, the vessel’s engineer tested the engine on load, and on departure from Lymington that evening all four main engines were sharing the sea load”</a:t>
            </a:r>
            <a:r>
              <a:rPr lang="en-GB" sz="1100" b="0" i="0" u="none" strike="noStrike" cap="none" dirty="0">
                <a:solidFill>
                  <a:srgbClr val="000000"/>
                </a:solidFill>
                <a:effectLst/>
                <a:latin typeface="Arial"/>
                <a:ea typeface="Arial"/>
                <a:cs typeface="Arial"/>
                <a:sym typeface="Arial"/>
              </a:rPr>
              <a:t>, but clearly these tests were not sufficient to reveal the problem, i.e. they were not of the necessary duration type to reveal the contamination problem. </a:t>
            </a:r>
          </a:p>
          <a:p>
            <a:pPr marL="158750" indent="0" hangingPunct="0">
              <a:buNone/>
            </a:pPr>
            <a:r>
              <a:rPr lang="en-GB" sz="1100" b="0" i="0" u="sng" strike="noStrike" cap="none" dirty="0">
                <a:solidFill>
                  <a:srgbClr val="000000"/>
                </a:solidFill>
                <a:effectLst/>
                <a:latin typeface="Arial"/>
                <a:ea typeface="Arial"/>
                <a:cs typeface="Arial"/>
                <a:sym typeface="Arial"/>
              </a:rPr>
              <a:t>MAINTAINED</a:t>
            </a:r>
          </a:p>
          <a:p>
            <a:pPr marL="158750" indent="0" hangingPunct="0">
              <a:buNone/>
            </a:pPr>
            <a:r>
              <a:rPr lang="en-GB" sz="1100" b="0" i="0" u="none" strike="noStrike" cap="none" dirty="0">
                <a:solidFill>
                  <a:srgbClr val="000000"/>
                </a:solidFill>
                <a:effectLst/>
                <a:latin typeface="Arial"/>
                <a:ea typeface="Arial"/>
                <a:cs typeface="Arial"/>
                <a:sym typeface="Arial"/>
              </a:rPr>
              <a:t>It is hoped that the ferry operator will follow the recommendations in the report, learn the lessons and improve the overall engine maintenance service accordingly. The engine manufacturer, Volvo Penta has written to all dealerships providing guidance on good practice (effectively changing the specification of the maintenance service): </a:t>
            </a:r>
          </a:p>
          <a:p>
            <a:pPr marL="158750" indent="0" hangingPunct="0">
              <a:buNone/>
            </a:pPr>
            <a:r>
              <a:rPr lang="en-GB" sz="1100" b="0" i="1" u="none" strike="noStrike" cap="none" dirty="0">
                <a:solidFill>
                  <a:srgbClr val="000000"/>
                </a:solidFill>
                <a:effectLst/>
                <a:latin typeface="Arial"/>
                <a:ea typeface="Arial"/>
                <a:cs typeface="Arial"/>
                <a:sym typeface="Arial"/>
              </a:rPr>
              <a:t>“Where appropriate, soft patches are removed to allow removal and reinstallation of complete engines. </a:t>
            </a:r>
            <a:endParaRPr lang="en-GB" sz="1100" b="0" i="0" u="none" strike="noStrike" cap="none" dirty="0">
              <a:solidFill>
                <a:srgbClr val="000000"/>
              </a:solidFill>
              <a:effectLst/>
              <a:latin typeface="Arial"/>
              <a:ea typeface="Arial"/>
              <a:cs typeface="Arial"/>
              <a:sym typeface="Arial"/>
            </a:endParaRPr>
          </a:p>
          <a:p>
            <a:pPr marL="158750" indent="0" hangingPunct="0">
              <a:buNone/>
            </a:pPr>
            <a:r>
              <a:rPr lang="en-GB" sz="1100" b="0" i="1" u="none" strike="noStrike" cap="none" dirty="0">
                <a:solidFill>
                  <a:srgbClr val="000000"/>
                </a:solidFill>
                <a:effectLst/>
                <a:latin typeface="Arial"/>
                <a:ea typeface="Arial"/>
                <a:cs typeface="Arial"/>
                <a:sym typeface="Arial"/>
              </a:rPr>
              <a:t>○ Engine assembly is completed in a clean environment to prevent debris being built into an engine. </a:t>
            </a:r>
            <a:endParaRPr lang="en-GB" sz="1100" b="0" i="0" u="none" strike="noStrike" cap="none" dirty="0">
              <a:solidFill>
                <a:srgbClr val="000000"/>
              </a:solidFill>
              <a:effectLst/>
              <a:latin typeface="Arial"/>
              <a:ea typeface="Arial"/>
              <a:cs typeface="Arial"/>
              <a:sym typeface="Arial"/>
            </a:endParaRPr>
          </a:p>
          <a:p>
            <a:pPr marL="158750" indent="0" hangingPunct="0">
              <a:buNone/>
            </a:pPr>
            <a:r>
              <a:rPr lang="en-GB" sz="1100" b="0" i="1" u="none" strike="noStrike" cap="none" dirty="0">
                <a:solidFill>
                  <a:srgbClr val="000000"/>
                </a:solidFill>
                <a:effectLst/>
                <a:latin typeface="Arial"/>
                <a:ea typeface="Arial"/>
                <a:cs typeface="Arial"/>
                <a:sym typeface="Arial"/>
              </a:rPr>
              <a:t>○ Following rebuilds, engines are load-tested on a dynamometer and certificates issued confirming the required performance.</a:t>
            </a:r>
            <a:endParaRPr lang="en-GB" sz="1100" b="0" i="0" u="none" strike="noStrike" cap="none" dirty="0">
              <a:solidFill>
                <a:srgbClr val="000000"/>
              </a:solidFill>
              <a:effectLst/>
              <a:latin typeface="Arial"/>
              <a:ea typeface="Arial"/>
              <a:cs typeface="Arial"/>
              <a:sym typeface="Arial"/>
            </a:endParaRPr>
          </a:p>
          <a:p>
            <a:pPr marL="158750" indent="0" hangingPunct="0">
              <a:buNone/>
            </a:pPr>
            <a:r>
              <a:rPr lang="en-GB" sz="1100" b="0" i="1" u="none" strike="noStrike" cap="none" dirty="0">
                <a:solidFill>
                  <a:srgbClr val="000000"/>
                </a:solidFill>
                <a:effectLst/>
                <a:latin typeface="Arial"/>
                <a:ea typeface="Arial"/>
                <a:cs typeface="Arial"/>
                <a:sym typeface="Arial"/>
              </a:rPr>
              <a:t>○ Records of component measurements are kept to confirm that they are within tolerance and fit for reuse”</a:t>
            </a:r>
            <a:endParaRPr lang="en-GB" sz="1100" b="0" i="0" u="none" strike="noStrike" cap="none" dirty="0">
              <a:solidFill>
                <a:srgbClr val="000000"/>
              </a:solidFill>
              <a:effectLst/>
              <a:latin typeface="Arial"/>
              <a:ea typeface="Arial"/>
              <a:cs typeface="Arial"/>
              <a:sym typeface="Arial"/>
            </a:endParaRPr>
          </a:p>
          <a:p>
            <a:pPr marL="158750" indent="0">
              <a:buNone/>
            </a:pPr>
            <a:r>
              <a:rPr lang="en-GB" sz="1100" b="0" i="0" u="none" strike="noStrike" cap="none" dirty="0">
                <a:solidFill>
                  <a:srgbClr val="000000"/>
                </a:solidFill>
                <a:effectLst/>
                <a:latin typeface="Arial"/>
                <a:ea typeface="Arial"/>
                <a:cs typeface="Arial"/>
                <a:sym typeface="Arial"/>
              </a:rPr>
              <a:t>There was an explicit recommendation on the engine manufacturer:</a:t>
            </a:r>
            <a:r>
              <a:rPr lang="en-GB" sz="1100" b="0" i="1" u="none" strike="noStrike" cap="none" dirty="0">
                <a:solidFill>
                  <a:srgbClr val="000000"/>
                </a:solidFill>
                <a:effectLst/>
                <a:latin typeface="Arial"/>
                <a:ea typeface="Arial"/>
                <a:cs typeface="Arial"/>
                <a:sym typeface="Arial"/>
              </a:rPr>
              <a:t> “Consider offering wear particle detection technology for Volvo Penta marine engines that cannot be easily serviced on board”</a:t>
            </a:r>
            <a:r>
              <a:rPr lang="en-GB" dirty="0">
                <a:effectLst/>
              </a:rPr>
              <a:t> </a:t>
            </a:r>
            <a:endParaRPr lang="en-GB" sz="1100" b="0" i="0" u="sng" strike="noStrike" cap="none" dirty="0">
              <a:solidFill>
                <a:srgbClr val="000000"/>
              </a:solidFill>
              <a:effectLst/>
              <a:latin typeface="Arial"/>
              <a:cs typeface="Arial"/>
              <a:sym typeface="Arial"/>
            </a:endParaRPr>
          </a:p>
          <a:p>
            <a:pPr marL="158750" indent="0">
              <a:buNone/>
            </a:pPr>
            <a:r>
              <a:rPr lang="en-GB" sz="1100" b="0" i="0" u="sng" strike="noStrike" cap="none" dirty="0">
                <a:solidFill>
                  <a:srgbClr val="000000"/>
                </a:solidFill>
                <a:effectLst/>
                <a:latin typeface="Arial"/>
                <a:ea typeface="Arial"/>
                <a:cs typeface="Arial"/>
                <a:sym typeface="Arial"/>
              </a:rPr>
              <a:t>DISCUSSION</a:t>
            </a:r>
            <a:endParaRPr lang="en-GB" sz="1100" b="0" i="0" u="none" strike="noStrike" cap="none" dirty="0">
              <a:solidFill>
                <a:srgbClr val="000000"/>
              </a:solidFill>
              <a:effectLst/>
              <a:latin typeface="Arial"/>
              <a:ea typeface="Arial"/>
              <a:cs typeface="Arial"/>
              <a:sym typeface="Arial"/>
            </a:endParaRPr>
          </a:p>
          <a:p>
            <a:pPr marL="158750" indent="0">
              <a:buNone/>
            </a:pPr>
            <a:r>
              <a:rPr lang="en-GB" sz="1100" b="0" i="0" u="none" strike="noStrike" cap="none" dirty="0">
                <a:solidFill>
                  <a:srgbClr val="000000"/>
                </a:solidFill>
                <a:effectLst/>
                <a:latin typeface="Arial"/>
                <a:ea typeface="Arial"/>
                <a:cs typeface="Arial"/>
                <a:sym typeface="Arial"/>
              </a:rPr>
              <a:t>This incident can be viewed as involving several services from different service providers:</a:t>
            </a:r>
          </a:p>
          <a:p>
            <a:pPr marL="457200" indent="-298450"/>
            <a:r>
              <a:rPr lang="en-GB" sz="1100" b="0" i="0" u="none" strike="noStrike" cap="none" dirty="0">
                <a:solidFill>
                  <a:srgbClr val="000000"/>
                </a:solidFill>
                <a:effectLst/>
                <a:latin typeface="Arial"/>
                <a:ea typeface="Arial"/>
                <a:cs typeface="Arial"/>
                <a:sym typeface="Arial"/>
              </a:rPr>
              <a:t>The overall service is considered to be the “Engine Maintenance Service”, which can be considered to consume services from:</a:t>
            </a:r>
          </a:p>
          <a:p>
            <a:pPr marL="457200" lvl="0" indent="-298450"/>
            <a:r>
              <a:rPr lang="en-GB" sz="1100" b="0" i="0" u="none" strike="noStrike" cap="none" dirty="0">
                <a:solidFill>
                  <a:srgbClr val="000000"/>
                </a:solidFill>
                <a:effectLst/>
                <a:latin typeface="Arial"/>
                <a:ea typeface="Arial"/>
                <a:cs typeface="Arial"/>
                <a:sym typeface="Arial"/>
              </a:rPr>
              <a:t>The engine maintenance operator (RKM), “Engine Rebuild and Reinstallation”,</a:t>
            </a:r>
          </a:p>
          <a:p>
            <a:pPr marL="457200" lvl="0" indent="-298450"/>
            <a:r>
              <a:rPr lang="en-GB" sz="1100" b="0" i="0" u="none" strike="noStrike" cap="none" dirty="0">
                <a:solidFill>
                  <a:srgbClr val="000000"/>
                </a:solidFill>
                <a:effectLst/>
                <a:latin typeface="Arial"/>
                <a:ea typeface="Arial"/>
                <a:cs typeface="Arial"/>
                <a:sym typeface="Arial"/>
              </a:rPr>
              <a:t>The engine manufacturer (Volvo Penta), “Engine Maintenance Instructions and Guidance”, and </a:t>
            </a:r>
          </a:p>
          <a:p>
            <a:pPr marL="457200" lvl="0" indent="-298450"/>
            <a:r>
              <a:rPr lang="en-GB" sz="1100" b="0" i="0" u="none" strike="noStrike" cap="none" dirty="0">
                <a:solidFill>
                  <a:srgbClr val="000000"/>
                </a:solidFill>
                <a:effectLst/>
                <a:latin typeface="Arial"/>
                <a:ea typeface="Arial"/>
                <a:cs typeface="Arial"/>
                <a:sym typeface="Arial"/>
              </a:rPr>
              <a:t>Those services provided by the vessel staff, including “Staffing”, “Engine Testing” and “Vessel Operation”. </a:t>
            </a:r>
          </a:p>
          <a:p>
            <a:pPr marL="158750" indent="0">
              <a:buNone/>
            </a:pPr>
            <a:r>
              <a:rPr lang="en-GB" sz="1100" b="0" i="0" u="none" strike="noStrike" cap="none" dirty="0">
                <a:solidFill>
                  <a:srgbClr val="000000"/>
                </a:solidFill>
                <a:effectLst/>
                <a:latin typeface="Arial"/>
                <a:ea typeface="Arial"/>
                <a:cs typeface="Arial"/>
                <a:sym typeface="Arial"/>
              </a:rPr>
              <a:t>It can be seen that all of the sub-services failed in some way, so contributing to the incident. The lack of explicit documentation makes it hard to establish what the individual service failures were but given the recommendations we can conclude that changes are required to all. </a:t>
            </a:r>
          </a:p>
          <a:p>
            <a:pPr marL="158750" indent="0">
              <a:buNone/>
            </a:pPr>
            <a:r>
              <a:rPr lang="en-GB" sz="1100" b="0" i="0" u="none" strike="noStrike" cap="none" dirty="0">
                <a:solidFill>
                  <a:srgbClr val="000000"/>
                </a:solidFill>
                <a:effectLst/>
                <a:latin typeface="Arial"/>
                <a:ea typeface="Arial"/>
                <a:cs typeface="Arial"/>
                <a:sym typeface="Arial"/>
              </a:rPr>
              <a:t>Note that the service assurance guidance goes on to suggest the use of service “wrappers” or assurance supplements; in this case the wrappers could include:</a:t>
            </a:r>
          </a:p>
          <a:p>
            <a:pPr marL="457200" indent="-298450"/>
            <a:r>
              <a:rPr lang="en-GB" sz="1100" b="0" i="0" u="none" strike="noStrike" cap="none" dirty="0">
                <a:solidFill>
                  <a:srgbClr val="000000"/>
                </a:solidFill>
                <a:effectLst/>
                <a:latin typeface="Arial"/>
                <a:ea typeface="Arial"/>
                <a:cs typeface="Arial"/>
                <a:sym typeface="Arial"/>
              </a:rPr>
              <a:t>the additional “soak” testing of the engine;</a:t>
            </a:r>
          </a:p>
          <a:p>
            <a:pPr marL="457200" lvl="0" indent="-298450"/>
            <a:r>
              <a:rPr lang="en-GB" sz="1100" b="0" i="0" u="none" strike="noStrike" cap="none" dirty="0">
                <a:solidFill>
                  <a:srgbClr val="000000"/>
                </a:solidFill>
                <a:effectLst/>
                <a:latin typeface="Arial"/>
                <a:ea typeface="Arial"/>
                <a:cs typeface="Arial"/>
                <a:sym typeface="Arial"/>
              </a:rPr>
              <a:t>better manufacturer guidance;</a:t>
            </a:r>
          </a:p>
          <a:p>
            <a:pPr marL="457200" lvl="0" indent="-298450"/>
            <a:r>
              <a:rPr lang="en-GB" sz="1100" b="0" i="0" u="none" strike="noStrike" cap="none" dirty="0">
                <a:solidFill>
                  <a:srgbClr val="000000"/>
                </a:solidFill>
                <a:effectLst/>
                <a:latin typeface="Arial"/>
                <a:ea typeface="Arial"/>
                <a:cs typeface="Arial"/>
                <a:sym typeface="Arial"/>
              </a:rPr>
              <a:t>more rigorous oversight of the engine re-installation process and </a:t>
            </a:r>
          </a:p>
          <a:p>
            <a:pPr marL="457200" lvl="0" indent="-298450"/>
            <a:r>
              <a:rPr lang="en-GB" sz="1100" b="0" i="0" u="none" strike="noStrike" cap="none" dirty="0">
                <a:solidFill>
                  <a:srgbClr val="000000"/>
                </a:solidFill>
                <a:effectLst/>
                <a:latin typeface="Arial"/>
                <a:ea typeface="Arial"/>
                <a:cs typeface="Arial"/>
                <a:sym typeface="Arial"/>
              </a:rPr>
              <a:t>the production of additional documentation to enable more detailed fault investigation.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372421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12046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3de7457949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3de7457949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buNone/>
            </a:pPr>
            <a:r>
              <a:rPr lang="en-US">
                <a:solidFill>
                  <a:srgbClr val="E9A819"/>
                </a:solidFill>
              </a:rPr>
              <a:t>Accident</a:t>
            </a:r>
          </a:p>
          <a:p>
            <a:r>
              <a:rPr lang="en-US">
                <a:solidFill>
                  <a:srgbClr val="5F5F5F"/>
                </a:solidFill>
                <a:latin typeface="Calibri" panose="020F0502020204030204" pitchFamily="34" charset="0"/>
                <a:cs typeface="Calibri" panose="020F0502020204030204" pitchFamily="34" charset="0"/>
              </a:rPr>
              <a:t>The roof of a northbound passenger train entering the station caught a 240v AC electrical cable hanging below the station’s footbridge.</a:t>
            </a:r>
          </a:p>
          <a:p>
            <a:pPr lvl="1"/>
            <a:r>
              <a:rPr lang="en-US">
                <a:solidFill>
                  <a:srgbClr val="5F5F5F"/>
                </a:solidFill>
                <a:latin typeface="Calibri" panose="020F0502020204030204" pitchFamily="34" charset="0"/>
                <a:cs typeface="Calibri" panose="020F0502020204030204" pitchFamily="34" charset="0"/>
              </a:rPr>
              <a:t>Cable dragged and detached from fixings and distribution cabinet;</a:t>
            </a:r>
          </a:p>
          <a:p>
            <a:pPr lvl="1"/>
            <a:r>
              <a:rPr lang="en-US">
                <a:solidFill>
                  <a:srgbClr val="5F5F5F"/>
                </a:solidFill>
                <a:latin typeface="Calibri" panose="020F0502020204030204" pitchFamily="34" charset="0"/>
                <a:cs typeface="Calibri" panose="020F0502020204030204" pitchFamily="34" charset="0"/>
              </a:rPr>
              <a:t>Free end struck 3 members of the public climbing stairs - minor injuries;</a:t>
            </a:r>
          </a:p>
          <a:p>
            <a:pPr lvl="1"/>
            <a:r>
              <a:rPr lang="en-US">
                <a:solidFill>
                  <a:srgbClr val="5F5F5F"/>
                </a:solidFill>
                <a:latin typeface="Calibri" panose="020F0502020204030204" pitchFamily="34" charset="0"/>
                <a:cs typeface="Calibri" panose="020F0502020204030204" pitchFamily="34" charset="0"/>
              </a:rPr>
              <a:t>Collateral damage to other infrastructure.</a:t>
            </a:r>
            <a:endParaRPr lang="en-US">
              <a:solidFill>
                <a:srgbClr val="5F5F5F"/>
              </a:solidFill>
            </a:endParaRPr>
          </a:p>
          <a:p>
            <a:pPr marL="139700" indent="0">
              <a:buNone/>
            </a:pPr>
            <a:r>
              <a:rPr lang="en-US">
                <a:solidFill>
                  <a:srgbClr val="E9A819"/>
                </a:solidFill>
              </a:rPr>
              <a:t>Trigger</a:t>
            </a:r>
          </a:p>
          <a:p>
            <a:r>
              <a:rPr lang="en-US">
                <a:solidFill>
                  <a:srgbClr val="5F5F5F"/>
                </a:solidFill>
                <a:latin typeface="Calibri" panose="020F0502020204030204" pitchFamily="34" charset="0"/>
                <a:cs typeface="Calibri" panose="020F0502020204030204" pitchFamily="34" charset="0"/>
              </a:rPr>
              <a:t>Wrong fixings used to hold cable against footbridge.</a:t>
            </a:r>
          </a:p>
          <a:p>
            <a:r>
              <a:rPr lang="en-GB">
                <a:solidFill>
                  <a:srgbClr val="5F5F5F"/>
                </a:solidFill>
                <a:latin typeface="Calibri" panose="020F0502020204030204" pitchFamily="34" charset="0"/>
                <a:cs typeface="Calibri" panose="020F0502020204030204" pitchFamily="34" charset="0"/>
              </a:rPr>
              <a:t>Accident likely at least 12 years after trigger was set.</a:t>
            </a:r>
            <a:endParaRPr lang="en-US">
              <a:solidFill>
                <a:srgbClr val="5F5F5F"/>
              </a:solidFill>
              <a:latin typeface="Calibri" panose="020F0502020204030204" pitchFamily="34" charset="0"/>
              <a:cs typeface="Calibri" panose="020F0502020204030204" pitchFamily="34" charset="0"/>
            </a:endParaRPr>
          </a:p>
          <a:p>
            <a:pPr marL="139700" indent="0">
              <a:buNone/>
            </a:pPr>
            <a:r>
              <a:rPr lang="en-US">
                <a:solidFill>
                  <a:srgbClr val="E9A819"/>
                </a:solidFill>
              </a:rPr>
              <a:t>RAIB Analysis</a:t>
            </a:r>
          </a:p>
          <a:p>
            <a:r>
              <a:rPr lang="en-US">
                <a:solidFill>
                  <a:srgbClr val="5F5F5F"/>
                </a:solidFill>
                <a:latin typeface="Calibri" panose="020F0502020204030204" pitchFamily="34" charset="0"/>
                <a:cs typeface="Calibri" panose="020F0502020204030204" pitchFamily="34" charset="0"/>
              </a:rPr>
              <a:t>240v AC cable to Signal Box was hanging and caught an antenna on the train’s rear carriage;</a:t>
            </a:r>
          </a:p>
          <a:p>
            <a:r>
              <a:rPr lang="en-US">
                <a:solidFill>
                  <a:srgbClr val="5F5F5F"/>
                </a:solidFill>
                <a:latin typeface="Calibri" panose="020F0502020204030204" pitchFamily="34" charset="0"/>
                <a:cs typeface="Calibri" panose="020F0502020204030204" pitchFamily="34" charset="0"/>
              </a:rPr>
              <a:t>Nylon cable ties used to hold the cable in place had failed;</a:t>
            </a:r>
          </a:p>
          <a:p>
            <a:r>
              <a:rPr lang="en-US">
                <a:solidFill>
                  <a:srgbClr val="5F5F5F"/>
                </a:solidFill>
                <a:latin typeface="Calibri" panose="020F0502020204030204" pitchFamily="34" charset="0"/>
                <a:cs typeface="Calibri" panose="020F0502020204030204" pitchFamily="34" charset="0"/>
              </a:rPr>
              <a:t>Inspections of the cable and footbridge had not identified the cable was loose/hanging;</a:t>
            </a:r>
          </a:p>
          <a:p>
            <a:r>
              <a:rPr lang="en-US">
                <a:solidFill>
                  <a:srgbClr val="5F5F5F"/>
                </a:solidFill>
                <a:latin typeface="Calibri" panose="020F0502020204030204" pitchFamily="34" charset="0"/>
                <a:cs typeface="Calibri" panose="020F0502020204030204" pitchFamily="34" charset="0"/>
              </a:rPr>
              <a:t>Lack of controls in Network Rail protocols for the management of low voltage supply cables, notably where they cross operational railway lines via overhead structures.</a:t>
            </a:r>
          </a:p>
          <a:p>
            <a:pPr marL="139700" indent="0">
              <a:buNone/>
            </a:pPr>
            <a:r>
              <a:rPr lang="en-US">
                <a:solidFill>
                  <a:srgbClr val="E9A819"/>
                </a:solidFill>
                <a:latin typeface="Calibri" panose="020F0502020204030204" pitchFamily="34" charset="0"/>
                <a:cs typeface="Calibri" panose="020F0502020204030204" pitchFamily="34" charset="0"/>
              </a:rPr>
              <a:t>Analysis of Service Failures</a:t>
            </a:r>
          </a:p>
          <a:p>
            <a:pPr>
              <a:spcAft>
                <a:spcPts val="600"/>
              </a:spcAft>
            </a:pPr>
            <a:r>
              <a:rPr lang="en-GB" b="1" i="1">
                <a:solidFill>
                  <a:srgbClr val="E9A819"/>
                </a:solidFill>
                <a:latin typeface="Calibri" panose="020F0502020204030204" pitchFamily="34" charset="0"/>
                <a:cs typeface="Calibri" panose="020F0502020204030204" pitchFamily="34" charset="0"/>
              </a:rPr>
              <a:t>“Installation” </a:t>
            </a:r>
            <a:r>
              <a:rPr lang="en-GB">
                <a:solidFill>
                  <a:srgbClr val="5F5F5F"/>
                </a:solidFill>
                <a:latin typeface="Calibri" panose="020F0502020204030204" pitchFamily="34" charset="0"/>
                <a:cs typeface="Calibri" panose="020F0502020204030204" pitchFamily="34" charset="0"/>
              </a:rPr>
              <a:t>– black nylon cable ties unsuitable for exterior applications due to likely premature degradation – also cable ties weight bearing as cable tray hung vertically.</a:t>
            </a:r>
          </a:p>
          <a:p>
            <a:pPr>
              <a:spcAft>
                <a:spcPts val="600"/>
              </a:spcAft>
            </a:pPr>
            <a:r>
              <a:rPr lang="en-GB" b="1" i="1">
                <a:solidFill>
                  <a:srgbClr val="E9A819"/>
                </a:solidFill>
                <a:latin typeface="Calibri" panose="020F0502020204030204" pitchFamily="34" charset="0"/>
                <a:cs typeface="Calibri" panose="020F0502020204030204" pitchFamily="34" charset="0"/>
              </a:rPr>
              <a:t>“Inspection” </a:t>
            </a:r>
            <a:r>
              <a:rPr lang="en-GB">
                <a:solidFill>
                  <a:srgbClr val="5F5F5F"/>
                </a:solidFill>
                <a:latin typeface="Calibri" panose="020F0502020204030204" pitchFamily="34" charset="0"/>
                <a:cs typeface="Calibri" panose="020F0502020204030204" pitchFamily="34" charset="0"/>
              </a:rPr>
              <a:t>– BS 7671 wiring regulations requirement - split responsibility Network Rail / Arriva Trains Wales - each believed the other inspected the cable tray/fixings consequently they were inspected by neither.</a:t>
            </a:r>
          </a:p>
          <a:p>
            <a:r>
              <a:rPr lang="en-GB">
                <a:solidFill>
                  <a:srgbClr val="5F5F5F"/>
                </a:solidFill>
                <a:latin typeface="Calibri" panose="020F0502020204030204" pitchFamily="34" charset="0"/>
                <a:cs typeface="Calibri" panose="020F0502020204030204" pitchFamily="34" charset="0"/>
              </a:rPr>
              <a:t>Other </a:t>
            </a:r>
            <a:r>
              <a:rPr lang="en-GB" b="1" i="1">
                <a:solidFill>
                  <a:srgbClr val="E9A819"/>
                </a:solidFill>
                <a:latin typeface="Calibri" panose="020F0502020204030204" pitchFamily="34" charset="0"/>
                <a:cs typeface="Calibri" panose="020F0502020204030204" pitchFamily="34" charset="0"/>
              </a:rPr>
              <a:t>“Inspection” </a:t>
            </a:r>
            <a:r>
              <a:rPr lang="en-GB">
                <a:solidFill>
                  <a:srgbClr val="5F5F5F"/>
                </a:solidFill>
                <a:latin typeface="Calibri" panose="020F0502020204030204" pitchFamily="34" charset="0"/>
                <a:cs typeface="Calibri" panose="020F0502020204030204" pitchFamily="34" charset="0"/>
              </a:rPr>
              <a:t>failures - annual visual inspections were overlooked post 2016, despite the cable already noticeably sagging by that time.</a:t>
            </a:r>
          </a:p>
          <a:p>
            <a:pPr marL="0" lvl="0" indent="0" algn="l" rtl="0">
              <a:spcBef>
                <a:spcPts val="0"/>
              </a:spcBef>
              <a:spcAft>
                <a:spcPts val="0"/>
              </a:spcAft>
              <a:buNone/>
            </a:pPr>
            <a:endParaRPr/>
          </a:p>
        </p:txBody>
      </p:sp>
    </p:spTree>
    <p:extLst>
      <p:ext uri="{BB962C8B-B14F-4D97-AF65-F5344CB8AC3E}">
        <p14:creationId xmlns:p14="http://schemas.microsoft.com/office/powerpoint/2010/main" val="2625416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mp; percentage slide">
  <p:cSld name="TITLE_2">
    <p:spTree>
      <p:nvGrpSpPr>
        <p:cNvPr id="1" name="Shape 31"/>
        <p:cNvGrpSpPr/>
        <p:nvPr/>
      </p:nvGrpSpPr>
      <p:grpSpPr>
        <a:xfrm>
          <a:off x="0" y="0"/>
          <a:ext cx="0" cy="0"/>
          <a:chOff x="0" y="0"/>
          <a:chExt cx="0" cy="0"/>
        </a:xfrm>
      </p:grpSpPr>
      <p:sp>
        <p:nvSpPr>
          <p:cNvPr id="32" name="Google Shape;32;p4"/>
          <p:cNvSpPr/>
          <p:nvPr/>
        </p:nvSpPr>
        <p:spPr>
          <a:xfrm>
            <a:off x="1841888" y="647372"/>
            <a:ext cx="21143" cy="44586"/>
          </a:xfrm>
          <a:custGeom>
            <a:avLst/>
            <a:gdLst/>
            <a:ahLst/>
            <a:cxnLst/>
            <a:rect l="l" t="t" r="r" b="b"/>
            <a:pathLst>
              <a:path w="348" h="589" extrusionOk="0">
                <a:moveTo>
                  <a:pt x="348" y="588"/>
                </a:moveTo>
                <a:lnTo>
                  <a:pt x="1" y="0"/>
                </a:lnTo>
                <a:close/>
              </a:path>
            </a:pathLst>
          </a:custGeom>
          <a:solidFill>
            <a:srgbClr val="E9AA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lvl1pPr lvl="0" rtl="0">
              <a:buNone/>
              <a:defRPr sz="800">
                <a:solidFill>
                  <a:srgbClr val="3E516C"/>
                </a:solidFill>
                <a:latin typeface="Cabin"/>
                <a:ea typeface="Cabin"/>
                <a:cs typeface="Cabin"/>
                <a:sym typeface="Cabin"/>
              </a:defRPr>
            </a:lvl1pPr>
            <a:lvl2pPr lvl="1" rtl="0">
              <a:buNone/>
              <a:defRPr sz="800">
                <a:solidFill>
                  <a:srgbClr val="3E516C"/>
                </a:solidFill>
                <a:latin typeface="Cabin"/>
                <a:ea typeface="Cabin"/>
                <a:cs typeface="Cabin"/>
                <a:sym typeface="Cabin"/>
              </a:defRPr>
            </a:lvl2pPr>
            <a:lvl3pPr lvl="2" rtl="0">
              <a:buNone/>
              <a:defRPr sz="800">
                <a:solidFill>
                  <a:srgbClr val="3E516C"/>
                </a:solidFill>
                <a:latin typeface="Cabin"/>
                <a:ea typeface="Cabin"/>
                <a:cs typeface="Cabin"/>
                <a:sym typeface="Cabin"/>
              </a:defRPr>
            </a:lvl3pPr>
            <a:lvl4pPr lvl="3" rtl="0">
              <a:buNone/>
              <a:defRPr sz="800">
                <a:solidFill>
                  <a:srgbClr val="3E516C"/>
                </a:solidFill>
                <a:latin typeface="Cabin"/>
                <a:ea typeface="Cabin"/>
                <a:cs typeface="Cabin"/>
                <a:sym typeface="Cabin"/>
              </a:defRPr>
            </a:lvl4pPr>
            <a:lvl5pPr lvl="4" rtl="0">
              <a:buNone/>
              <a:defRPr sz="800">
                <a:solidFill>
                  <a:srgbClr val="3E516C"/>
                </a:solidFill>
                <a:latin typeface="Cabin"/>
                <a:ea typeface="Cabin"/>
                <a:cs typeface="Cabin"/>
                <a:sym typeface="Cabin"/>
              </a:defRPr>
            </a:lvl5pPr>
            <a:lvl6pPr lvl="5" rtl="0">
              <a:buNone/>
              <a:defRPr sz="800">
                <a:solidFill>
                  <a:srgbClr val="3E516C"/>
                </a:solidFill>
                <a:latin typeface="Cabin"/>
                <a:ea typeface="Cabin"/>
                <a:cs typeface="Cabin"/>
                <a:sym typeface="Cabin"/>
              </a:defRPr>
            </a:lvl6pPr>
            <a:lvl7pPr lvl="6" rtl="0">
              <a:buNone/>
              <a:defRPr sz="800">
                <a:solidFill>
                  <a:srgbClr val="3E516C"/>
                </a:solidFill>
                <a:latin typeface="Cabin"/>
                <a:ea typeface="Cabin"/>
                <a:cs typeface="Cabin"/>
                <a:sym typeface="Cabin"/>
              </a:defRPr>
            </a:lvl7pPr>
            <a:lvl8pPr lvl="7" rtl="0">
              <a:buNone/>
              <a:defRPr sz="800">
                <a:solidFill>
                  <a:srgbClr val="3E516C"/>
                </a:solidFill>
                <a:latin typeface="Cabin"/>
                <a:ea typeface="Cabin"/>
                <a:cs typeface="Cabin"/>
                <a:sym typeface="Cabin"/>
              </a:defRPr>
            </a:lvl8pPr>
            <a:lvl9pPr lvl="8" rtl="0">
              <a:buNone/>
              <a:defRPr sz="800">
                <a:solidFill>
                  <a:srgbClr val="3E516C"/>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s"/>
              <a:t>‹#›</a:t>
            </a:fld>
            <a:endParaRPr/>
          </a:p>
        </p:txBody>
      </p:sp>
      <p:sp>
        <p:nvSpPr>
          <p:cNvPr id="34" name="Google Shape;34;p4"/>
          <p:cNvSpPr txBox="1">
            <a:spLocks noGrp="1"/>
          </p:cNvSpPr>
          <p:nvPr>
            <p:ph type="ctrTitle"/>
          </p:nvPr>
        </p:nvSpPr>
        <p:spPr>
          <a:xfrm>
            <a:off x="3223125" y="475400"/>
            <a:ext cx="5434800" cy="594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None/>
              <a:defRPr b="0"/>
            </a:lvl1pPr>
            <a:lvl2pPr lvl="1" algn="ctr" rtl="0">
              <a:spcBef>
                <a:spcPts val="0"/>
              </a:spcBef>
              <a:spcAft>
                <a:spcPts val="0"/>
              </a:spcAft>
              <a:buClr>
                <a:srgbClr val="314256"/>
              </a:buClr>
              <a:buSzPts val="6000"/>
              <a:buNone/>
              <a:defRPr sz="6000">
                <a:solidFill>
                  <a:srgbClr val="314256"/>
                </a:solidFill>
              </a:defRPr>
            </a:lvl2pPr>
            <a:lvl3pPr lvl="2" algn="ctr" rtl="0">
              <a:spcBef>
                <a:spcPts val="0"/>
              </a:spcBef>
              <a:spcAft>
                <a:spcPts val="0"/>
              </a:spcAft>
              <a:buClr>
                <a:srgbClr val="314256"/>
              </a:buClr>
              <a:buSzPts val="6000"/>
              <a:buNone/>
              <a:defRPr sz="6000">
                <a:solidFill>
                  <a:srgbClr val="314256"/>
                </a:solidFill>
              </a:defRPr>
            </a:lvl3pPr>
            <a:lvl4pPr lvl="3" algn="ctr" rtl="0">
              <a:spcBef>
                <a:spcPts val="0"/>
              </a:spcBef>
              <a:spcAft>
                <a:spcPts val="0"/>
              </a:spcAft>
              <a:buClr>
                <a:srgbClr val="314256"/>
              </a:buClr>
              <a:buSzPts val="6000"/>
              <a:buNone/>
              <a:defRPr sz="6000">
                <a:solidFill>
                  <a:srgbClr val="314256"/>
                </a:solidFill>
              </a:defRPr>
            </a:lvl4pPr>
            <a:lvl5pPr lvl="4" algn="ctr" rtl="0">
              <a:spcBef>
                <a:spcPts val="0"/>
              </a:spcBef>
              <a:spcAft>
                <a:spcPts val="0"/>
              </a:spcAft>
              <a:buClr>
                <a:srgbClr val="314256"/>
              </a:buClr>
              <a:buSzPts val="6000"/>
              <a:buNone/>
              <a:defRPr sz="6000">
                <a:solidFill>
                  <a:srgbClr val="314256"/>
                </a:solidFill>
              </a:defRPr>
            </a:lvl5pPr>
            <a:lvl6pPr lvl="5" algn="ctr" rtl="0">
              <a:spcBef>
                <a:spcPts val="0"/>
              </a:spcBef>
              <a:spcAft>
                <a:spcPts val="0"/>
              </a:spcAft>
              <a:buClr>
                <a:srgbClr val="314256"/>
              </a:buClr>
              <a:buSzPts val="6000"/>
              <a:buNone/>
              <a:defRPr sz="6000">
                <a:solidFill>
                  <a:srgbClr val="314256"/>
                </a:solidFill>
              </a:defRPr>
            </a:lvl6pPr>
            <a:lvl7pPr lvl="6" algn="ctr" rtl="0">
              <a:spcBef>
                <a:spcPts val="0"/>
              </a:spcBef>
              <a:spcAft>
                <a:spcPts val="0"/>
              </a:spcAft>
              <a:buClr>
                <a:srgbClr val="314256"/>
              </a:buClr>
              <a:buSzPts val="6000"/>
              <a:buNone/>
              <a:defRPr sz="6000">
                <a:solidFill>
                  <a:srgbClr val="314256"/>
                </a:solidFill>
              </a:defRPr>
            </a:lvl7pPr>
            <a:lvl8pPr lvl="7" algn="ctr" rtl="0">
              <a:spcBef>
                <a:spcPts val="0"/>
              </a:spcBef>
              <a:spcAft>
                <a:spcPts val="0"/>
              </a:spcAft>
              <a:buClr>
                <a:srgbClr val="314256"/>
              </a:buClr>
              <a:buSzPts val="6000"/>
              <a:buNone/>
              <a:defRPr sz="6000">
                <a:solidFill>
                  <a:srgbClr val="314256"/>
                </a:solidFill>
              </a:defRPr>
            </a:lvl8pPr>
            <a:lvl9pPr lvl="8" algn="ctr" rtl="0">
              <a:spcBef>
                <a:spcPts val="0"/>
              </a:spcBef>
              <a:spcAft>
                <a:spcPts val="0"/>
              </a:spcAft>
              <a:buClr>
                <a:srgbClr val="314256"/>
              </a:buClr>
              <a:buSzPts val="6000"/>
              <a:buNone/>
              <a:defRPr sz="6000">
                <a:solidFill>
                  <a:srgbClr val="314256"/>
                </a:solidFill>
              </a:defRPr>
            </a:lvl9pPr>
          </a:lstStyle>
          <a:p>
            <a:endParaRPr/>
          </a:p>
        </p:txBody>
      </p:sp>
      <p:sp>
        <p:nvSpPr>
          <p:cNvPr id="35" name="Google Shape;35;p4"/>
          <p:cNvSpPr/>
          <p:nvPr/>
        </p:nvSpPr>
        <p:spPr>
          <a:xfrm rot="10800000">
            <a:off x="2970009" y="674958"/>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F8BC2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pos="1871">
          <p15:clr>
            <a:srgbClr val="F9AD4C"/>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Headline &amp; subtitle slide 1">
  <p:cSld name="SECTION_HEADER_1">
    <p:bg>
      <p:bgPr>
        <a:solidFill>
          <a:srgbClr val="3E516C"/>
        </a:solidFill>
        <a:effectLst/>
      </p:bgPr>
    </p:bg>
    <p:spTree>
      <p:nvGrpSpPr>
        <p:cNvPr id="1" name="Shape 48"/>
        <p:cNvGrpSpPr/>
        <p:nvPr/>
      </p:nvGrpSpPr>
      <p:grpSpPr>
        <a:xfrm>
          <a:off x="0" y="0"/>
          <a:ext cx="0" cy="0"/>
          <a:chOff x="0" y="0"/>
          <a:chExt cx="0" cy="0"/>
        </a:xfrm>
      </p:grpSpPr>
      <p:sp>
        <p:nvSpPr>
          <p:cNvPr id="49" name="Google Shape;49;p6"/>
          <p:cNvSpPr txBox="1">
            <a:spLocks noGrp="1"/>
          </p:cNvSpPr>
          <p:nvPr>
            <p:ph type="title"/>
          </p:nvPr>
        </p:nvSpPr>
        <p:spPr>
          <a:xfrm>
            <a:off x="1062550" y="1304275"/>
            <a:ext cx="3055500" cy="11145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CCC3B"/>
              </a:buClr>
              <a:buSzPts val="2400"/>
              <a:buNone/>
              <a:defRPr>
                <a:solidFill>
                  <a:srgbClr val="FCCC3B"/>
                </a:solidFill>
              </a:defRPr>
            </a:lvl1pPr>
            <a:lvl2pPr lvl="1" rtl="0">
              <a:spcBef>
                <a:spcPts val="0"/>
              </a:spcBef>
              <a:spcAft>
                <a:spcPts val="0"/>
              </a:spcAft>
              <a:buClr>
                <a:srgbClr val="FCCC3B"/>
              </a:buClr>
              <a:buSzPts val="4000"/>
              <a:buNone/>
              <a:defRPr sz="4000">
                <a:solidFill>
                  <a:srgbClr val="FCCC3B"/>
                </a:solidFill>
              </a:defRPr>
            </a:lvl2pPr>
            <a:lvl3pPr lvl="2" rtl="0">
              <a:spcBef>
                <a:spcPts val="0"/>
              </a:spcBef>
              <a:spcAft>
                <a:spcPts val="0"/>
              </a:spcAft>
              <a:buClr>
                <a:srgbClr val="FCCC3B"/>
              </a:buClr>
              <a:buSzPts val="4000"/>
              <a:buNone/>
              <a:defRPr sz="4000">
                <a:solidFill>
                  <a:srgbClr val="FCCC3B"/>
                </a:solidFill>
              </a:defRPr>
            </a:lvl3pPr>
            <a:lvl4pPr lvl="3" rtl="0">
              <a:spcBef>
                <a:spcPts val="0"/>
              </a:spcBef>
              <a:spcAft>
                <a:spcPts val="0"/>
              </a:spcAft>
              <a:buClr>
                <a:srgbClr val="FCCC3B"/>
              </a:buClr>
              <a:buSzPts val="4000"/>
              <a:buNone/>
              <a:defRPr sz="4000">
                <a:solidFill>
                  <a:srgbClr val="FCCC3B"/>
                </a:solidFill>
              </a:defRPr>
            </a:lvl4pPr>
            <a:lvl5pPr lvl="4" rtl="0">
              <a:spcBef>
                <a:spcPts val="0"/>
              </a:spcBef>
              <a:spcAft>
                <a:spcPts val="0"/>
              </a:spcAft>
              <a:buClr>
                <a:srgbClr val="FCCC3B"/>
              </a:buClr>
              <a:buSzPts val="4000"/>
              <a:buNone/>
              <a:defRPr sz="4000">
                <a:solidFill>
                  <a:srgbClr val="FCCC3B"/>
                </a:solidFill>
              </a:defRPr>
            </a:lvl5pPr>
            <a:lvl6pPr lvl="5" rtl="0">
              <a:spcBef>
                <a:spcPts val="0"/>
              </a:spcBef>
              <a:spcAft>
                <a:spcPts val="0"/>
              </a:spcAft>
              <a:buClr>
                <a:srgbClr val="FCCC3B"/>
              </a:buClr>
              <a:buSzPts val="4000"/>
              <a:buNone/>
              <a:defRPr sz="4000">
                <a:solidFill>
                  <a:srgbClr val="FCCC3B"/>
                </a:solidFill>
              </a:defRPr>
            </a:lvl6pPr>
            <a:lvl7pPr lvl="6" rtl="0">
              <a:spcBef>
                <a:spcPts val="0"/>
              </a:spcBef>
              <a:spcAft>
                <a:spcPts val="0"/>
              </a:spcAft>
              <a:buClr>
                <a:srgbClr val="FCCC3B"/>
              </a:buClr>
              <a:buSzPts val="4000"/>
              <a:buNone/>
              <a:defRPr sz="4000">
                <a:solidFill>
                  <a:srgbClr val="FCCC3B"/>
                </a:solidFill>
              </a:defRPr>
            </a:lvl7pPr>
            <a:lvl8pPr lvl="7" rtl="0">
              <a:spcBef>
                <a:spcPts val="0"/>
              </a:spcBef>
              <a:spcAft>
                <a:spcPts val="0"/>
              </a:spcAft>
              <a:buClr>
                <a:srgbClr val="FCCC3B"/>
              </a:buClr>
              <a:buSzPts val="4000"/>
              <a:buNone/>
              <a:defRPr sz="4000">
                <a:solidFill>
                  <a:srgbClr val="FCCC3B"/>
                </a:solidFill>
              </a:defRPr>
            </a:lvl8pPr>
            <a:lvl9pPr lvl="8" rtl="0">
              <a:spcBef>
                <a:spcPts val="0"/>
              </a:spcBef>
              <a:spcAft>
                <a:spcPts val="0"/>
              </a:spcAft>
              <a:buClr>
                <a:srgbClr val="FCCC3B"/>
              </a:buClr>
              <a:buSzPts val="4000"/>
              <a:buNone/>
              <a:defRPr sz="4000">
                <a:solidFill>
                  <a:srgbClr val="FCCC3B"/>
                </a:solidFill>
              </a:defRPr>
            </a:lvl9pPr>
          </a:lstStyle>
          <a:p>
            <a:endParaRPr/>
          </a:p>
        </p:txBody>
      </p:sp>
      <p:sp>
        <p:nvSpPr>
          <p:cNvPr id="50" name="Google Shape;50;p6"/>
          <p:cNvSpPr txBox="1">
            <a:spLocks noGrp="1"/>
          </p:cNvSpPr>
          <p:nvPr>
            <p:ph type="subTitle" idx="1"/>
          </p:nvPr>
        </p:nvSpPr>
        <p:spPr>
          <a:xfrm>
            <a:off x="1062550" y="2512925"/>
            <a:ext cx="2454600" cy="90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51" name="Google Shape;51;p6"/>
          <p:cNvSpPr/>
          <p:nvPr/>
        </p:nvSpPr>
        <p:spPr>
          <a:xfrm rot="10800000">
            <a:off x="6317125" y="2545825"/>
            <a:ext cx="2826812" cy="2597677"/>
          </a:xfrm>
          <a:custGeom>
            <a:avLst/>
            <a:gdLst/>
            <a:ahLst/>
            <a:cxnLst/>
            <a:rect l="l" t="t" r="r" b="b"/>
            <a:pathLst>
              <a:path w="99597" h="36908" extrusionOk="0">
                <a:moveTo>
                  <a:pt x="0" y="0"/>
                </a:moveTo>
                <a:lnTo>
                  <a:pt x="0" y="36907"/>
                </a:lnTo>
                <a:lnTo>
                  <a:pt x="99596" y="11"/>
                </a:lnTo>
                <a:lnTo>
                  <a:pt x="0" y="0"/>
                </a:lnTo>
                <a:close/>
              </a:path>
            </a:pathLst>
          </a:custGeom>
          <a:solidFill>
            <a:srgbClr val="FC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 name="Google Shape;52;p6"/>
          <p:cNvSpPr/>
          <p:nvPr/>
        </p:nvSpPr>
        <p:spPr>
          <a:xfrm rot="10800000">
            <a:off x="6947325" y="2582289"/>
            <a:ext cx="2196612" cy="2561214"/>
          </a:xfrm>
          <a:custGeom>
            <a:avLst/>
            <a:gdLst/>
            <a:ahLst/>
            <a:cxnLst/>
            <a:rect l="l" t="t" r="r" b="b"/>
            <a:pathLst>
              <a:path w="99597" h="28488" extrusionOk="0">
                <a:moveTo>
                  <a:pt x="0" y="1"/>
                </a:moveTo>
                <a:lnTo>
                  <a:pt x="0" y="28488"/>
                </a:lnTo>
                <a:lnTo>
                  <a:pt x="99596" y="1"/>
                </a:lnTo>
                <a:close/>
              </a:path>
            </a:pathLst>
          </a:custGeom>
          <a:solidFill>
            <a:srgbClr val="E9AA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3" name="Google Shape;53;p6"/>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lvl1pPr lvl="0" rtl="0">
              <a:buNone/>
              <a:defRPr sz="800">
                <a:solidFill>
                  <a:srgbClr val="3E516C"/>
                </a:solidFill>
                <a:latin typeface="Cabin"/>
                <a:ea typeface="Cabin"/>
                <a:cs typeface="Cabin"/>
                <a:sym typeface="Cabin"/>
              </a:defRPr>
            </a:lvl1pPr>
            <a:lvl2pPr lvl="1" rtl="0">
              <a:buNone/>
              <a:defRPr sz="800">
                <a:solidFill>
                  <a:srgbClr val="3E516C"/>
                </a:solidFill>
                <a:latin typeface="Cabin"/>
                <a:ea typeface="Cabin"/>
                <a:cs typeface="Cabin"/>
                <a:sym typeface="Cabin"/>
              </a:defRPr>
            </a:lvl2pPr>
            <a:lvl3pPr lvl="2" rtl="0">
              <a:buNone/>
              <a:defRPr sz="800">
                <a:solidFill>
                  <a:srgbClr val="3E516C"/>
                </a:solidFill>
                <a:latin typeface="Cabin"/>
                <a:ea typeface="Cabin"/>
                <a:cs typeface="Cabin"/>
                <a:sym typeface="Cabin"/>
              </a:defRPr>
            </a:lvl3pPr>
            <a:lvl4pPr lvl="3" rtl="0">
              <a:buNone/>
              <a:defRPr sz="800">
                <a:solidFill>
                  <a:srgbClr val="3E516C"/>
                </a:solidFill>
                <a:latin typeface="Cabin"/>
                <a:ea typeface="Cabin"/>
                <a:cs typeface="Cabin"/>
                <a:sym typeface="Cabin"/>
              </a:defRPr>
            </a:lvl4pPr>
            <a:lvl5pPr lvl="4" rtl="0">
              <a:buNone/>
              <a:defRPr sz="800">
                <a:solidFill>
                  <a:srgbClr val="3E516C"/>
                </a:solidFill>
                <a:latin typeface="Cabin"/>
                <a:ea typeface="Cabin"/>
                <a:cs typeface="Cabin"/>
                <a:sym typeface="Cabin"/>
              </a:defRPr>
            </a:lvl5pPr>
            <a:lvl6pPr lvl="5" rtl="0">
              <a:buNone/>
              <a:defRPr sz="800">
                <a:solidFill>
                  <a:srgbClr val="3E516C"/>
                </a:solidFill>
                <a:latin typeface="Cabin"/>
                <a:ea typeface="Cabin"/>
                <a:cs typeface="Cabin"/>
                <a:sym typeface="Cabin"/>
              </a:defRPr>
            </a:lvl6pPr>
            <a:lvl7pPr lvl="6" rtl="0">
              <a:buNone/>
              <a:defRPr sz="800">
                <a:solidFill>
                  <a:srgbClr val="3E516C"/>
                </a:solidFill>
                <a:latin typeface="Cabin"/>
                <a:ea typeface="Cabin"/>
                <a:cs typeface="Cabin"/>
                <a:sym typeface="Cabin"/>
              </a:defRPr>
            </a:lvl7pPr>
            <a:lvl8pPr lvl="7" rtl="0">
              <a:buNone/>
              <a:defRPr sz="800">
                <a:solidFill>
                  <a:srgbClr val="3E516C"/>
                </a:solidFill>
                <a:latin typeface="Cabin"/>
                <a:ea typeface="Cabin"/>
                <a:cs typeface="Cabin"/>
                <a:sym typeface="Cabin"/>
              </a:defRPr>
            </a:lvl8pPr>
            <a:lvl9pPr lvl="8" rtl="0">
              <a:buNone/>
              <a:defRPr sz="800">
                <a:solidFill>
                  <a:srgbClr val="3E516C"/>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s"/>
              <a:t>‹#›</a:t>
            </a:fld>
            <a:endParaRPr/>
          </a:p>
        </p:txBody>
      </p:sp>
      <p:grpSp>
        <p:nvGrpSpPr>
          <p:cNvPr id="7" name="Google Shape;8174;p70">
            <a:extLst>
              <a:ext uri="{FF2B5EF4-FFF2-40B4-BE49-F238E27FC236}">
                <a16:creationId xmlns:a16="http://schemas.microsoft.com/office/drawing/2014/main" id="{CE715B06-B3C1-B04F-80FB-C66ABC2E72F6}"/>
              </a:ext>
            </a:extLst>
          </p:cNvPr>
          <p:cNvGrpSpPr/>
          <p:nvPr userDrawn="1"/>
        </p:nvGrpSpPr>
        <p:grpSpPr>
          <a:xfrm>
            <a:off x="8660319" y="4646086"/>
            <a:ext cx="341820" cy="340286"/>
            <a:chOff x="-20199150" y="3693150"/>
            <a:chExt cx="306400" cy="305025"/>
          </a:xfrm>
        </p:grpSpPr>
        <p:sp>
          <p:nvSpPr>
            <p:cNvPr id="8" name="Google Shape;8175;p70">
              <a:extLst>
                <a:ext uri="{FF2B5EF4-FFF2-40B4-BE49-F238E27FC236}">
                  <a16:creationId xmlns:a16="http://schemas.microsoft.com/office/drawing/2014/main" id="{9C013694-53DF-E849-91D9-356B0F04C4B2}"/>
                </a:ext>
              </a:extLst>
            </p:cNvPr>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176;p70">
              <a:extLst>
                <a:ext uri="{FF2B5EF4-FFF2-40B4-BE49-F238E27FC236}">
                  <a16:creationId xmlns:a16="http://schemas.microsoft.com/office/drawing/2014/main" id="{0E0C6F82-F111-6C43-99E3-0CA30F26D58E}"/>
                </a:ext>
              </a:extLst>
            </p:cNvPr>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177;p70">
              <a:extLst>
                <a:ext uri="{FF2B5EF4-FFF2-40B4-BE49-F238E27FC236}">
                  <a16:creationId xmlns:a16="http://schemas.microsoft.com/office/drawing/2014/main" id="{78BB6B49-3354-2249-BF01-0348FD0667CA}"/>
                </a:ext>
              </a:extLst>
            </p:cNvPr>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178;p70">
              <a:extLst>
                <a:ext uri="{FF2B5EF4-FFF2-40B4-BE49-F238E27FC236}">
                  <a16:creationId xmlns:a16="http://schemas.microsoft.com/office/drawing/2014/main" id="{F5AEAE26-3575-7547-9212-49A178141CAD}"/>
                </a:ext>
              </a:extLst>
            </p:cNvPr>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79;p70">
              <a:extLst>
                <a:ext uri="{FF2B5EF4-FFF2-40B4-BE49-F238E27FC236}">
                  <a16:creationId xmlns:a16="http://schemas.microsoft.com/office/drawing/2014/main" id="{045E2C1F-0BF1-B14B-AB88-63CC6CF49443}"/>
                </a:ext>
              </a:extLst>
            </p:cNvPr>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80;p70">
              <a:extLst>
                <a:ext uri="{FF2B5EF4-FFF2-40B4-BE49-F238E27FC236}">
                  <a16:creationId xmlns:a16="http://schemas.microsoft.com/office/drawing/2014/main" id="{574D3883-8939-8740-95A1-088E927A35FD}"/>
                </a:ext>
              </a:extLst>
            </p:cNvPr>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subtitle slide 1 1">
  <p:cSld name="SECTION_HEADER_1_1">
    <p:bg>
      <p:bgPr>
        <a:solidFill>
          <a:srgbClr val="FFFFFF"/>
        </a:solidFill>
        <a:effectLst/>
      </p:bgPr>
    </p:bg>
    <p:spTree>
      <p:nvGrpSpPr>
        <p:cNvPr id="1" name="Shape 54"/>
        <p:cNvGrpSpPr/>
        <p:nvPr/>
      </p:nvGrpSpPr>
      <p:grpSpPr>
        <a:xfrm>
          <a:off x="0" y="0"/>
          <a:ext cx="0" cy="0"/>
          <a:chOff x="0" y="0"/>
          <a:chExt cx="0" cy="0"/>
        </a:xfrm>
      </p:grpSpPr>
      <p:sp>
        <p:nvSpPr>
          <p:cNvPr id="55" name="Google Shape;55;p7"/>
          <p:cNvSpPr/>
          <p:nvPr/>
        </p:nvSpPr>
        <p:spPr>
          <a:xfrm rot="-5400000">
            <a:off x="1995424" y="-2004983"/>
            <a:ext cx="5153149" cy="9163116"/>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1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lvl1pPr lvl="0" rtl="0">
              <a:buNone/>
              <a:defRPr sz="800">
                <a:solidFill>
                  <a:srgbClr val="3E516C"/>
                </a:solidFill>
                <a:latin typeface="Cabin"/>
                <a:ea typeface="Cabin"/>
                <a:cs typeface="Cabin"/>
                <a:sym typeface="Cabin"/>
              </a:defRPr>
            </a:lvl1pPr>
            <a:lvl2pPr lvl="1" rtl="0">
              <a:buNone/>
              <a:defRPr sz="800">
                <a:solidFill>
                  <a:srgbClr val="3E516C"/>
                </a:solidFill>
                <a:latin typeface="Cabin"/>
                <a:ea typeface="Cabin"/>
                <a:cs typeface="Cabin"/>
                <a:sym typeface="Cabin"/>
              </a:defRPr>
            </a:lvl2pPr>
            <a:lvl3pPr lvl="2" rtl="0">
              <a:buNone/>
              <a:defRPr sz="800">
                <a:solidFill>
                  <a:srgbClr val="3E516C"/>
                </a:solidFill>
                <a:latin typeface="Cabin"/>
                <a:ea typeface="Cabin"/>
                <a:cs typeface="Cabin"/>
                <a:sym typeface="Cabin"/>
              </a:defRPr>
            </a:lvl3pPr>
            <a:lvl4pPr lvl="3" rtl="0">
              <a:buNone/>
              <a:defRPr sz="800">
                <a:solidFill>
                  <a:srgbClr val="3E516C"/>
                </a:solidFill>
                <a:latin typeface="Cabin"/>
                <a:ea typeface="Cabin"/>
                <a:cs typeface="Cabin"/>
                <a:sym typeface="Cabin"/>
              </a:defRPr>
            </a:lvl4pPr>
            <a:lvl5pPr lvl="4" rtl="0">
              <a:buNone/>
              <a:defRPr sz="800">
                <a:solidFill>
                  <a:srgbClr val="3E516C"/>
                </a:solidFill>
                <a:latin typeface="Cabin"/>
                <a:ea typeface="Cabin"/>
                <a:cs typeface="Cabin"/>
                <a:sym typeface="Cabin"/>
              </a:defRPr>
            </a:lvl5pPr>
            <a:lvl6pPr lvl="5" rtl="0">
              <a:buNone/>
              <a:defRPr sz="800">
                <a:solidFill>
                  <a:srgbClr val="3E516C"/>
                </a:solidFill>
                <a:latin typeface="Cabin"/>
                <a:ea typeface="Cabin"/>
                <a:cs typeface="Cabin"/>
                <a:sym typeface="Cabin"/>
              </a:defRPr>
            </a:lvl6pPr>
            <a:lvl7pPr lvl="6" rtl="0">
              <a:buNone/>
              <a:defRPr sz="800">
                <a:solidFill>
                  <a:srgbClr val="3E516C"/>
                </a:solidFill>
                <a:latin typeface="Cabin"/>
                <a:ea typeface="Cabin"/>
                <a:cs typeface="Cabin"/>
                <a:sym typeface="Cabin"/>
              </a:defRPr>
            </a:lvl7pPr>
            <a:lvl8pPr lvl="7" rtl="0">
              <a:buNone/>
              <a:defRPr sz="800">
                <a:solidFill>
                  <a:srgbClr val="3E516C"/>
                </a:solidFill>
                <a:latin typeface="Cabin"/>
                <a:ea typeface="Cabin"/>
                <a:cs typeface="Cabin"/>
                <a:sym typeface="Cabin"/>
              </a:defRPr>
            </a:lvl8pPr>
            <a:lvl9pPr lvl="8" rtl="0">
              <a:buNone/>
              <a:defRPr sz="800">
                <a:solidFill>
                  <a:srgbClr val="3E516C"/>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s"/>
              <a:t>‹#›</a:t>
            </a:fld>
            <a:endParaRPr/>
          </a:p>
        </p:txBody>
      </p:sp>
      <p:sp>
        <p:nvSpPr>
          <p:cNvPr id="57" name="Google Shape;57;p7"/>
          <p:cNvSpPr/>
          <p:nvPr/>
        </p:nvSpPr>
        <p:spPr>
          <a:xfrm rot="-5400000">
            <a:off x="-539896" y="525540"/>
            <a:ext cx="2803407" cy="1742714"/>
          </a:xfrm>
          <a:custGeom>
            <a:avLst/>
            <a:gdLst/>
            <a:ahLst/>
            <a:cxnLst/>
            <a:rect l="l" t="t" r="r" b="b"/>
            <a:pathLst>
              <a:path w="99597" h="68476" extrusionOk="0">
                <a:moveTo>
                  <a:pt x="99596" y="0"/>
                </a:moveTo>
                <a:lnTo>
                  <a:pt x="0" y="21"/>
                </a:lnTo>
                <a:lnTo>
                  <a:pt x="99596" y="68476"/>
                </a:lnTo>
                <a:lnTo>
                  <a:pt x="99596" y="0"/>
                </a:lnTo>
                <a:close/>
              </a:path>
            </a:pathLst>
          </a:custGeom>
          <a:solidFill>
            <a:srgbClr val="FC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p:nvPr/>
        </p:nvSpPr>
        <p:spPr>
          <a:xfrm rot="-5400000" flipH="1">
            <a:off x="-26359" y="11984"/>
            <a:ext cx="1777059" cy="1743442"/>
          </a:xfrm>
          <a:custGeom>
            <a:avLst/>
            <a:gdLst/>
            <a:ahLst/>
            <a:cxnLst/>
            <a:rect l="l" t="t" r="r" b="b"/>
            <a:pathLst>
              <a:path w="99597" h="36908" extrusionOk="0">
                <a:moveTo>
                  <a:pt x="0" y="0"/>
                </a:moveTo>
                <a:lnTo>
                  <a:pt x="0" y="36907"/>
                </a:lnTo>
                <a:lnTo>
                  <a:pt x="99596" y="11"/>
                </a:lnTo>
                <a:lnTo>
                  <a:pt x="0" y="0"/>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9" name="Google Shape;59;p7"/>
          <p:cNvSpPr/>
          <p:nvPr/>
        </p:nvSpPr>
        <p:spPr>
          <a:xfrm rot="-5400000" flipH="1">
            <a:off x="159672" y="-174047"/>
            <a:ext cx="1380663" cy="1719108"/>
          </a:xfrm>
          <a:custGeom>
            <a:avLst/>
            <a:gdLst/>
            <a:ahLst/>
            <a:cxnLst/>
            <a:rect l="l" t="t" r="r" b="b"/>
            <a:pathLst>
              <a:path w="99597" h="28488" extrusionOk="0">
                <a:moveTo>
                  <a:pt x="0" y="1"/>
                </a:moveTo>
                <a:lnTo>
                  <a:pt x="0" y="28488"/>
                </a:lnTo>
                <a:lnTo>
                  <a:pt x="9959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0" name="Google Shape;60;p7"/>
          <p:cNvSpPr/>
          <p:nvPr/>
        </p:nvSpPr>
        <p:spPr>
          <a:xfrm rot="10800000" flipH="1">
            <a:off x="6836375" y="3817625"/>
            <a:ext cx="2307413" cy="1325867"/>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2845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7"/>
          <p:cNvSpPr/>
          <p:nvPr/>
        </p:nvSpPr>
        <p:spPr>
          <a:xfrm rot="10800000">
            <a:off x="7057692" y="4412713"/>
            <a:ext cx="2086308" cy="730778"/>
          </a:xfrm>
          <a:custGeom>
            <a:avLst/>
            <a:gdLst/>
            <a:ahLst/>
            <a:cxnLst/>
            <a:rect l="l" t="t" r="r" b="b"/>
            <a:pathLst>
              <a:path w="99597" h="36908" extrusionOk="0">
                <a:moveTo>
                  <a:pt x="0" y="0"/>
                </a:moveTo>
                <a:lnTo>
                  <a:pt x="0" y="36907"/>
                </a:lnTo>
                <a:lnTo>
                  <a:pt x="99596" y="11"/>
                </a:lnTo>
                <a:lnTo>
                  <a:pt x="0" y="0"/>
                </a:lnTo>
                <a:close/>
              </a:path>
            </a:pathLst>
          </a:custGeom>
          <a:solidFill>
            <a:srgbClr val="3142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2" name="Google Shape;62;p7"/>
          <p:cNvSpPr/>
          <p:nvPr/>
        </p:nvSpPr>
        <p:spPr>
          <a:xfrm rot="10800000">
            <a:off x="7057692" y="4579429"/>
            <a:ext cx="2086308" cy="564062"/>
          </a:xfrm>
          <a:custGeom>
            <a:avLst/>
            <a:gdLst/>
            <a:ahLst/>
            <a:cxnLst/>
            <a:rect l="l" t="t" r="r" b="b"/>
            <a:pathLst>
              <a:path w="99597" h="28488" extrusionOk="0">
                <a:moveTo>
                  <a:pt x="0" y="1"/>
                </a:moveTo>
                <a:lnTo>
                  <a:pt x="0" y="28488"/>
                </a:lnTo>
                <a:lnTo>
                  <a:pt x="99596" y="1"/>
                </a:lnTo>
                <a:close/>
              </a:path>
            </a:pathLst>
          </a:custGeom>
          <a:solidFill>
            <a:srgbClr val="3E51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7"/>
          <p:cNvSpPr txBox="1">
            <a:spLocks noGrp="1"/>
          </p:cNvSpPr>
          <p:nvPr>
            <p:ph type="sldNum" idx="2"/>
          </p:nvPr>
        </p:nvSpPr>
        <p:spPr>
          <a:xfrm>
            <a:off x="8741702" y="4749900"/>
            <a:ext cx="402300" cy="393600"/>
          </a:xfrm>
          <a:prstGeom prst="rect">
            <a:avLst/>
          </a:prstGeom>
        </p:spPr>
        <p:txBody>
          <a:bodyPr spcFirstLastPara="1" wrap="square" lIns="91425" tIns="91425" rIns="91425" bIns="91425" anchor="t" anchorCtr="0">
            <a:noAutofit/>
          </a:bodyPr>
          <a:lstStyle>
            <a:lvl1pPr lvl="0" rtl="0">
              <a:buNone/>
              <a:defRPr sz="800">
                <a:solidFill>
                  <a:srgbClr val="F3F3F3"/>
                </a:solidFill>
                <a:latin typeface="Cabin"/>
                <a:ea typeface="Cabin"/>
                <a:cs typeface="Cabin"/>
                <a:sym typeface="Cabin"/>
              </a:defRPr>
            </a:lvl1pPr>
            <a:lvl2pPr lvl="1" rtl="0">
              <a:buNone/>
              <a:defRPr sz="800">
                <a:solidFill>
                  <a:srgbClr val="F3F3F3"/>
                </a:solidFill>
                <a:latin typeface="Cabin"/>
                <a:ea typeface="Cabin"/>
                <a:cs typeface="Cabin"/>
                <a:sym typeface="Cabin"/>
              </a:defRPr>
            </a:lvl2pPr>
            <a:lvl3pPr lvl="2" rtl="0">
              <a:buNone/>
              <a:defRPr sz="800">
                <a:solidFill>
                  <a:srgbClr val="F3F3F3"/>
                </a:solidFill>
                <a:latin typeface="Cabin"/>
                <a:ea typeface="Cabin"/>
                <a:cs typeface="Cabin"/>
                <a:sym typeface="Cabin"/>
              </a:defRPr>
            </a:lvl3pPr>
            <a:lvl4pPr lvl="3" rtl="0">
              <a:buNone/>
              <a:defRPr sz="800">
                <a:solidFill>
                  <a:srgbClr val="F3F3F3"/>
                </a:solidFill>
                <a:latin typeface="Cabin"/>
                <a:ea typeface="Cabin"/>
                <a:cs typeface="Cabin"/>
                <a:sym typeface="Cabin"/>
              </a:defRPr>
            </a:lvl4pPr>
            <a:lvl5pPr lvl="4" rtl="0">
              <a:buNone/>
              <a:defRPr sz="800">
                <a:solidFill>
                  <a:srgbClr val="F3F3F3"/>
                </a:solidFill>
                <a:latin typeface="Cabin"/>
                <a:ea typeface="Cabin"/>
                <a:cs typeface="Cabin"/>
                <a:sym typeface="Cabin"/>
              </a:defRPr>
            </a:lvl5pPr>
            <a:lvl6pPr lvl="5" rtl="0">
              <a:buNone/>
              <a:defRPr sz="800">
                <a:solidFill>
                  <a:srgbClr val="F3F3F3"/>
                </a:solidFill>
                <a:latin typeface="Cabin"/>
                <a:ea typeface="Cabin"/>
                <a:cs typeface="Cabin"/>
                <a:sym typeface="Cabin"/>
              </a:defRPr>
            </a:lvl6pPr>
            <a:lvl7pPr lvl="6" rtl="0">
              <a:buNone/>
              <a:defRPr sz="800">
                <a:solidFill>
                  <a:srgbClr val="F3F3F3"/>
                </a:solidFill>
                <a:latin typeface="Cabin"/>
                <a:ea typeface="Cabin"/>
                <a:cs typeface="Cabin"/>
                <a:sym typeface="Cabin"/>
              </a:defRPr>
            </a:lvl7pPr>
            <a:lvl8pPr lvl="7" rtl="0">
              <a:buNone/>
              <a:defRPr sz="800">
                <a:solidFill>
                  <a:srgbClr val="F3F3F3"/>
                </a:solidFill>
                <a:latin typeface="Cabin"/>
                <a:ea typeface="Cabin"/>
                <a:cs typeface="Cabin"/>
                <a:sym typeface="Cabin"/>
              </a:defRPr>
            </a:lvl8pPr>
            <a:lvl9pPr lvl="8" rtl="0">
              <a:buNone/>
              <a:defRPr sz="800">
                <a:solidFill>
                  <a:srgbClr val="F3F3F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s"/>
              <a:t>‹#›</a:t>
            </a:fld>
            <a:endParaRPr/>
          </a:p>
        </p:txBody>
      </p:sp>
      <p:sp>
        <p:nvSpPr>
          <p:cNvPr id="64" name="Google Shape;64;p7"/>
          <p:cNvSpPr/>
          <p:nvPr/>
        </p:nvSpPr>
        <p:spPr>
          <a:xfrm rot="-5400000">
            <a:off x="-539896" y="525540"/>
            <a:ext cx="2803407" cy="1742714"/>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47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p:nvPr/>
        </p:nvSpPr>
        <p:spPr>
          <a:xfrm rot="-5400000" flipH="1">
            <a:off x="-26359" y="11984"/>
            <a:ext cx="1777059" cy="1743442"/>
          </a:xfrm>
          <a:custGeom>
            <a:avLst/>
            <a:gdLst/>
            <a:ahLst/>
            <a:cxnLst/>
            <a:rect l="l" t="t" r="r" b="b"/>
            <a:pathLst>
              <a:path w="99597" h="36908" extrusionOk="0">
                <a:moveTo>
                  <a:pt x="0" y="0"/>
                </a:moveTo>
                <a:lnTo>
                  <a:pt x="0" y="36907"/>
                </a:lnTo>
                <a:lnTo>
                  <a:pt x="99596" y="11"/>
                </a:lnTo>
                <a:lnTo>
                  <a:pt x="0" y="0"/>
                </a:lnTo>
                <a:close/>
              </a:path>
            </a:pathLst>
          </a:custGeom>
          <a:solidFill>
            <a:srgbClr val="FC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6" name="Google Shape;66;p7"/>
          <p:cNvSpPr/>
          <p:nvPr/>
        </p:nvSpPr>
        <p:spPr>
          <a:xfrm rot="-5400000" flipH="1">
            <a:off x="159672" y="-174047"/>
            <a:ext cx="1380663" cy="1719108"/>
          </a:xfrm>
          <a:custGeom>
            <a:avLst/>
            <a:gdLst/>
            <a:ahLst/>
            <a:cxnLst/>
            <a:rect l="l" t="t" r="r" b="b"/>
            <a:pathLst>
              <a:path w="99597" h="28488" extrusionOk="0">
                <a:moveTo>
                  <a:pt x="0" y="1"/>
                </a:moveTo>
                <a:lnTo>
                  <a:pt x="0" y="28488"/>
                </a:lnTo>
                <a:lnTo>
                  <a:pt x="99596" y="1"/>
                </a:lnTo>
                <a:close/>
              </a:path>
            </a:pathLst>
          </a:custGeom>
          <a:solidFill>
            <a:srgbClr val="E9AA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7" name="Google Shape;67;p7"/>
          <p:cNvSpPr txBox="1">
            <a:spLocks noGrp="1"/>
          </p:cNvSpPr>
          <p:nvPr>
            <p:ph type="ctrTitle"/>
          </p:nvPr>
        </p:nvSpPr>
        <p:spPr>
          <a:xfrm>
            <a:off x="2137450" y="360000"/>
            <a:ext cx="6168000" cy="594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None/>
              <a:defRPr b="0"/>
            </a:lvl1pPr>
            <a:lvl2pPr lvl="1" algn="ctr" rtl="0">
              <a:spcBef>
                <a:spcPts val="0"/>
              </a:spcBef>
              <a:spcAft>
                <a:spcPts val="0"/>
              </a:spcAft>
              <a:buClr>
                <a:srgbClr val="314256"/>
              </a:buClr>
              <a:buSzPts val="6000"/>
              <a:buNone/>
              <a:defRPr sz="6000">
                <a:solidFill>
                  <a:srgbClr val="314256"/>
                </a:solidFill>
              </a:defRPr>
            </a:lvl2pPr>
            <a:lvl3pPr lvl="2" algn="ctr" rtl="0">
              <a:spcBef>
                <a:spcPts val="0"/>
              </a:spcBef>
              <a:spcAft>
                <a:spcPts val="0"/>
              </a:spcAft>
              <a:buClr>
                <a:srgbClr val="314256"/>
              </a:buClr>
              <a:buSzPts val="6000"/>
              <a:buNone/>
              <a:defRPr sz="6000">
                <a:solidFill>
                  <a:srgbClr val="314256"/>
                </a:solidFill>
              </a:defRPr>
            </a:lvl3pPr>
            <a:lvl4pPr lvl="3" algn="ctr" rtl="0">
              <a:spcBef>
                <a:spcPts val="0"/>
              </a:spcBef>
              <a:spcAft>
                <a:spcPts val="0"/>
              </a:spcAft>
              <a:buClr>
                <a:srgbClr val="314256"/>
              </a:buClr>
              <a:buSzPts val="6000"/>
              <a:buNone/>
              <a:defRPr sz="6000">
                <a:solidFill>
                  <a:srgbClr val="314256"/>
                </a:solidFill>
              </a:defRPr>
            </a:lvl4pPr>
            <a:lvl5pPr lvl="4" algn="ctr" rtl="0">
              <a:spcBef>
                <a:spcPts val="0"/>
              </a:spcBef>
              <a:spcAft>
                <a:spcPts val="0"/>
              </a:spcAft>
              <a:buClr>
                <a:srgbClr val="314256"/>
              </a:buClr>
              <a:buSzPts val="6000"/>
              <a:buNone/>
              <a:defRPr sz="6000">
                <a:solidFill>
                  <a:srgbClr val="314256"/>
                </a:solidFill>
              </a:defRPr>
            </a:lvl5pPr>
            <a:lvl6pPr lvl="5" algn="ctr" rtl="0">
              <a:spcBef>
                <a:spcPts val="0"/>
              </a:spcBef>
              <a:spcAft>
                <a:spcPts val="0"/>
              </a:spcAft>
              <a:buClr>
                <a:srgbClr val="314256"/>
              </a:buClr>
              <a:buSzPts val="6000"/>
              <a:buNone/>
              <a:defRPr sz="6000">
                <a:solidFill>
                  <a:srgbClr val="314256"/>
                </a:solidFill>
              </a:defRPr>
            </a:lvl6pPr>
            <a:lvl7pPr lvl="6" algn="ctr" rtl="0">
              <a:spcBef>
                <a:spcPts val="0"/>
              </a:spcBef>
              <a:spcAft>
                <a:spcPts val="0"/>
              </a:spcAft>
              <a:buClr>
                <a:srgbClr val="314256"/>
              </a:buClr>
              <a:buSzPts val="6000"/>
              <a:buNone/>
              <a:defRPr sz="6000">
                <a:solidFill>
                  <a:srgbClr val="314256"/>
                </a:solidFill>
              </a:defRPr>
            </a:lvl7pPr>
            <a:lvl8pPr lvl="7" algn="ctr" rtl="0">
              <a:spcBef>
                <a:spcPts val="0"/>
              </a:spcBef>
              <a:spcAft>
                <a:spcPts val="0"/>
              </a:spcAft>
              <a:buClr>
                <a:srgbClr val="314256"/>
              </a:buClr>
              <a:buSzPts val="6000"/>
              <a:buNone/>
              <a:defRPr sz="6000">
                <a:solidFill>
                  <a:srgbClr val="314256"/>
                </a:solidFill>
              </a:defRPr>
            </a:lvl8pPr>
            <a:lvl9pPr lvl="8" algn="ctr" rtl="0">
              <a:spcBef>
                <a:spcPts val="0"/>
              </a:spcBef>
              <a:spcAft>
                <a:spcPts val="0"/>
              </a:spcAft>
              <a:buClr>
                <a:srgbClr val="314256"/>
              </a:buClr>
              <a:buSzPts val="6000"/>
              <a:buNone/>
              <a:defRPr sz="6000">
                <a:solidFill>
                  <a:srgbClr val="314256"/>
                </a:solidFill>
              </a:defRPr>
            </a:lvl9pPr>
          </a:lstStyle>
          <a:p>
            <a:endParaRPr dirty="0"/>
          </a:p>
        </p:txBody>
      </p:sp>
      <p:sp>
        <p:nvSpPr>
          <p:cNvPr id="68" name="Google Shape;68;p7"/>
          <p:cNvSpPr/>
          <p:nvPr/>
        </p:nvSpPr>
        <p:spPr>
          <a:xfrm rot="10800000">
            <a:off x="1882800" y="558000"/>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F8BC2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6" name="Google Shape;8174;p70">
            <a:extLst>
              <a:ext uri="{FF2B5EF4-FFF2-40B4-BE49-F238E27FC236}">
                <a16:creationId xmlns:a16="http://schemas.microsoft.com/office/drawing/2014/main" id="{173CAE5A-F07F-7547-BC29-CA04C76C689C}"/>
              </a:ext>
            </a:extLst>
          </p:cNvPr>
          <p:cNvGrpSpPr/>
          <p:nvPr userDrawn="1"/>
        </p:nvGrpSpPr>
        <p:grpSpPr>
          <a:xfrm>
            <a:off x="8660319" y="4646086"/>
            <a:ext cx="341820" cy="340286"/>
            <a:chOff x="-20199150" y="3693150"/>
            <a:chExt cx="306400" cy="305025"/>
          </a:xfrm>
        </p:grpSpPr>
        <p:sp>
          <p:nvSpPr>
            <p:cNvPr id="17" name="Google Shape;8175;p70">
              <a:extLst>
                <a:ext uri="{FF2B5EF4-FFF2-40B4-BE49-F238E27FC236}">
                  <a16:creationId xmlns:a16="http://schemas.microsoft.com/office/drawing/2014/main" id="{6502811A-B26D-074F-9BBB-99946594103E}"/>
                </a:ext>
              </a:extLst>
            </p:cNvPr>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76;p70">
              <a:extLst>
                <a:ext uri="{FF2B5EF4-FFF2-40B4-BE49-F238E27FC236}">
                  <a16:creationId xmlns:a16="http://schemas.microsoft.com/office/drawing/2014/main" id="{67283111-394B-F943-AC0D-24CE356044E7}"/>
                </a:ext>
              </a:extLst>
            </p:cNvPr>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77;p70">
              <a:extLst>
                <a:ext uri="{FF2B5EF4-FFF2-40B4-BE49-F238E27FC236}">
                  <a16:creationId xmlns:a16="http://schemas.microsoft.com/office/drawing/2014/main" id="{C707A32E-12EA-5F46-A4CF-2D425F98B5D0}"/>
                </a:ext>
              </a:extLst>
            </p:cNvPr>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178;p70">
              <a:extLst>
                <a:ext uri="{FF2B5EF4-FFF2-40B4-BE49-F238E27FC236}">
                  <a16:creationId xmlns:a16="http://schemas.microsoft.com/office/drawing/2014/main" id="{EE3CE966-F5C3-4F43-8D46-11A3AFFFD625}"/>
                </a:ext>
              </a:extLst>
            </p:cNvPr>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179;p70">
              <a:extLst>
                <a:ext uri="{FF2B5EF4-FFF2-40B4-BE49-F238E27FC236}">
                  <a16:creationId xmlns:a16="http://schemas.microsoft.com/office/drawing/2014/main" id="{604EB998-07E3-354E-A341-9AFC537F7B74}"/>
                </a:ext>
              </a:extLst>
            </p:cNvPr>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180;p70">
              <a:extLst>
                <a:ext uri="{FF2B5EF4-FFF2-40B4-BE49-F238E27FC236}">
                  <a16:creationId xmlns:a16="http://schemas.microsoft.com/office/drawing/2014/main" id="{D74F468F-108C-A545-8004-8DAA6AEBFB9D}"/>
                </a:ext>
              </a:extLst>
            </p:cNvPr>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title slide">
  <p:cSld name="CUSTOM">
    <p:bg>
      <p:bgPr>
        <a:solidFill>
          <a:srgbClr val="E9AA1B"/>
        </a:solidFill>
        <a:effectLst/>
      </p:bgPr>
    </p:bg>
    <p:spTree>
      <p:nvGrpSpPr>
        <p:cNvPr id="1" name="Shape 69"/>
        <p:cNvGrpSpPr/>
        <p:nvPr/>
      </p:nvGrpSpPr>
      <p:grpSpPr>
        <a:xfrm>
          <a:off x="0" y="0"/>
          <a:ext cx="0" cy="0"/>
          <a:chOff x="0" y="0"/>
          <a:chExt cx="0" cy="0"/>
        </a:xfrm>
      </p:grpSpPr>
      <p:sp>
        <p:nvSpPr>
          <p:cNvPr id="70" name="Google Shape;70;p8"/>
          <p:cNvSpPr txBox="1">
            <a:spLocks noGrp="1"/>
          </p:cNvSpPr>
          <p:nvPr>
            <p:ph type="title"/>
          </p:nvPr>
        </p:nvSpPr>
        <p:spPr>
          <a:xfrm>
            <a:off x="2122200" y="1826900"/>
            <a:ext cx="4899600" cy="938400"/>
          </a:xfrm>
          <a:prstGeom prst="rect">
            <a:avLst/>
          </a:prstGeom>
        </p:spPr>
        <p:txBody>
          <a:bodyPr spcFirstLastPara="1" wrap="square" lIns="91425" tIns="91425" rIns="91425" bIns="91425" anchor="b" anchorCtr="0">
            <a:noAutofit/>
          </a:bodyPr>
          <a:lstStyle>
            <a:lvl1pPr lvl="0" algn="ctr">
              <a:spcBef>
                <a:spcPts val="0"/>
              </a:spcBef>
              <a:spcAft>
                <a:spcPts val="0"/>
              </a:spcAft>
              <a:buNone/>
              <a:defRPr sz="3600">
                <a:solidFill>
                  <a:srgbClr val="FFFFFF"/>
                </a:solidFill>
              </a:defRPr>
            </a:lvl1pPr>
            <a:lvl2pPr lvl="1">
              <a:spcBef>
                <a:spcPts val="0"/>
              </a:spcBef>
              <a:spcAft>
                <a:spcPts val="0"/>
              </a:spcAft>
              <a:buNone/>
              <a:defRPr>
                <a:solidFill>
                  <a:srgbClr val="FFFFFF"/>
                </a:solidFill>
              </a:defRPr>
            </a:lvl2pPr>
            <a:lvl3pPr lvl="2">
              <a:spcBef>
                <a:spcPts val="0"/>
              </a:spcBef>
              <a:spcAft>
                <a:spcPts val="0"/>
              </a:spcAft>
              <a:buNone/>
              <a:defRPr>
                <a:solidFill>
                  <a:srgbClr val="FFFFFF"/>
                </a:solidFill>
              </a:defRPr>
            </a:lvl3pPr>
            <a:lvl4pPr lvl="3">
              <a:spcBef>
                <a:spcPts val="0"/>
              </a:spcBef>
              <a:spcAft>
                <a:spcPts val="0"/>
              </a:spcAft>
              <a:buNone/>
              <a:defRPr>
                <a:solidFill>
                  <a:srgbClr val="FFFFFF"/>
                </a:solidFill>
              </a:defRPr>
            </a:lvl4pPr>
            <a:lvl5pPr lvl="4">
              <a:spcBef>
                <a:spcPts val="0"/>
              </a:spcBef>
              <a:spcAft>
                <a:spcPts val="0"/>
              </a:spcAft>
              <a:buNone/>
              <a:defRPr>
                <a:solidFill>
                  <a:srgbClr val="FFFFFF"/>
                </a:solidFill>
              </a:defRPr>
            </a:lvl5pPr>
            <a:lvl6pPr lvl="5">
              <a:spcBef>
                <a:spcPts val="0"/>
              </a:spcBef>
              <a:spcAft>
                <a:spcPts val="0"/>
              </a:spcAft>
              <a:buNone/>
              <a:defRPr>
                <a:solidFill>
                  <a:srgbClr val="FFFFFF"/>
                </a:solidFill>
              </a:defRPr>
            </a:lvl6pPr>
            <a:lvl7pPr lvl="6">
              <a:spcBef>
                <a:spcPts val="0"/>
              </a:spcBef>
              <a:spcAft>
                <a:spcPts val="0"/>
              </a:spcAft>
              <a:buNone/>
              <a:defRPr>
                <a:solidFill>
                  <a:srgbClr val="FFFFFF"/>
                </a:solidFill>
              </a:defRPr>
            </a:lvl7pPr>
            <a:lvl8pPr lvl="7">
              <a:spcBef>
                <a:spcPts val="0"/>
              </a:spcBef>
              <a:spcAft>
                <a:spcPts val="0"/>
              </a:spcAft>
              <a:buNone/>
              <a:defRPr>
                <a:solidFill>
                  <a:srgbClr val="FFFFFF"/>
                </a:solidFill>
              </a:defRPr>
            </a:lvl8pPr>
            <a:lvl9pPr lvl="8">
              <a:spcBef>
                <a:spcPts val="0"/>
              </a:spcBef>
              <a:spcAft>
                <a:spcPts val="0"/>
              </a:spcAft>
              <a:buNone/>
              <a:defRPr>
                <a:solidFill>
                  <a:srgbClr val="FFFFFF"/>
                </a:solidFill>
              </a:defRPr>
            </a:lvl9pPr>
          </a:lstStyle>
          <a:p>
            <a:endParaRPr/>
          </a:p>
        </p:txBody>
      </p:sp>
      <p:sp>
        <p:nvSpPr>
          <p:cNvPr id="71" name="Google Shape;71;p8"/>
          <p:cNvSpPr/>
          <p:nvPr/>
        </p:nvSpPr>
        <p:spPr>
          <a:xfrm rot="10800000" flipH="1">
            <a:off x="4827050" y="2662299"/>
            <a:ext cx="4326494" cy="2486021"/>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1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rot="10800000">
            <a:off x="5241623" y="3778203"/>
            <a:ext cx="3911921" cy="1370117"/>
          </a:xfrm>
          <a:custGeom>
            <a:avLst/>
            <a:gdLst/>
            <a:ahLst/>
            <a:cxnLst/>
            <a:rect l="l" t="t" r="r" b="b"/>
            <a:pathLst>
              <a:path w="99597" h="36908" extrusionOk="0">
                <a:moveTo>
                  <a:pt x="0" y="0"/>
                </a:moveTo>
                <a:lnTo>
                  <a:pt x="0" y="36907"/>
                </a:lnTo>
                <a:lnTo>
                  <a:pt x="99596" y="11"/>
                </a:lnTo>
                <a:lnTo>
                  <a:pt x="0" y="0"/>
                </a:lnTo>
                <a:close/>
              </a:path>
            </a:pathLst>
          </a:custGeom>
          <a:solidFill>
            <a:srgbClr val="31425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3" name="Google Shape;73;p8"/>
          <p:cNvSpPr/>
          <p:nvPr/>
        </p:nvSpPr>
        <p:spPr>
          <a:xfrm rot="10800000">
            <a:off x="5241623" y="4090775"/>
            <a:ext cx="3911921" cy="1057546"/>
          </a:xfrm>
          <a:custGeom>
            <a:avLst/>
            <a:gdLst/>
            <a:ahLst/>
            <a:cxnLst/>
            <a:rect l="l" t="t" r="r" b="b"/>
            <a:pathLst>
              <a:path w="99597" h="28488" extrusionOk="0">
                <a:moveTo>
                  <a:pt x="0" y="1"/>
                </a:moveTo>
                <a:lnTo>
                  <a:pt x="0" y="28488"/>
                </a:lnTo>
                <a:lnTo>
                  <a:pt x="99596" y="1"/>
                </a:lnTo>
                <a:close/>
              </a:path>
            </a:pathLst>
          </a:custGeom>
          <a:solidFill>
            <a:srgbClr val="3E51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rot="-5400000">
            <a:off x="-1299834" y="1285448"/>
            <a:ext cx="4323257" cy="1742714"/>
          </a:xfrm>
          <a:custGeom>
            <a:avLst/>
            <a:gdLst/>
            <a:ahLst/>
            <a:cxnLst/>
            <a:rect l="l" t="t" r="r" b="b"/>
            <a:pathLst>
              <a:path w="99597" h="68476" extrusionOk="0">
                <a:moveTo>
                  <a:pt x="99596" y="0"/>
                </a:moveTo>
                <a:lnTo>
                  <a:pt x="0" y="21"/>
                </a:lnTo>
                <a:lnTo>
                  <a:pt x="99596" y="68476"/>
                </a:lnTo>
                <a:lnTo>
                  <a:pt x="99596" y="0"/>
                </a:lnTo>
                <a:close/>
              </a:path>
            </a:pathLst>
          </a:custGeom>
          <a:solidFill>
            <a:srgbClr val="FC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rot="-5400000" flipH="1">
            <a:off x="-508047" y="493661"/>
            <a:ext cx="2740411" cy="1743442"/>
          </a:xfrm>
          <a:custGeom>
            <a:avLst/>
            <a:gdLst/>
            <a:ahLst/>
            <a:cxnLst/>
            <a:rect l="l" t="t" r="r" b="b"/>
            <a:pathLst>
              <a:path w="99597" h="36908" extrusionOk="0">
                <a:moveTo>
                  <a:pt x="0" y="0"/>
                </a:moveTo>
                <a:lnTo>
                  <a:pt x="0" y="36907"/>
                </a:lnTo>
                <a:lnTo>
                  <a:pt x="99596" y="11"/>
                </a:lnTo>
                <a:lnTo>
                  <a:pt x="0" y="0"/>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6" name="Google Shape;76;p8"/>
          <p:cNvSpPr/>
          <p:nvPr/>
        </p:nvSpPr>
        <p:spPr>
          <a:xfrm rot="-5400000" flipH="1">
            <a:off x="-214576" y="200189"/>
            <a:ext cx="2129135" cy="1719108"/>
          </a:xfrm>
          <a:custGeom>
            <a:avLst/>
            <a:gdLst/>
            <a:ahLst/>
            <a:cxnLst/>
            <a:rect l="l" t="t" r="r" b="b"/>
            <a:pathLst>
              <a:path w="99597" h="28488" extrusionOk="0">
                <a:moveTo>
                  <a:pt x="0" y="1"/>
                </a:moveTo>
                <a:lnTo>
                  <a:pt x="0" y="28488"/>
                </a:lnTo>
                <a:lnTo>
                  <a:pt x="9959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7" name="Google Shape;77;p8"/>
          <p:cNvSpPr txBox="1">
            <a:spLocks noGrp="1"/>
          </p:cNvSpPr>
          <p:nvPr>
            <p:ph type="subTitle" idx="1"/>
          </p:nvPr>
        </p:nvSpPr>
        <p:spPr>
          <a:xfrm>
            <a:off x="2122200" y="2765302"/>
            <a:ext cx="4899600" cy="12327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1400">
                <a:solidFill>
                  <a:srgbClr val="3E516C"/>
                </a:solidFill>
              </a:defRPr>
            </a:lvl1pPr>
            <a:lvl2pPr lvl="1" algn="ctr">
              <a:spcBef>
                <a:spcPts val="0"/>
              </a:spcBef>
              <a:spcAft>
                <a:spcPts val="0"/>
              </a:spcAft>
              <a:buNone/>
              <a:defRPr sz="3600" b="1">
                <a:solidFill>
                  <a:srgbClr val="FFFFFF"/>
                </a:solidFill>
                <a:latin typeface="Montserrat"/>
                <a:ea typeface="Montserrat"/>
                <a:cs typeface="Montserrat"/>
                <a:sym typeface="Montserrat"/>
              </a:defRPr>
            </a:lvl2pPr>
            <a:lvl3pPr lvl="2" algn="ctr">
              <a:spcBef>
                <a:spcPts val="0"/>
              </a:spcBef>
              <a:spcAft>
                <a:spcPts val="0"/>
              </a:spcAft>
              <a:buNone/>
              <a:defRPr sz="3600" b="1">
                <a:solidFill>
                  <a:srgbClr val="FFFFFF"/>
                </a:solidFill>
                <a:latin typeface="Montserrat"/>
                <a:ea typeface="Montserrat"/>
                <a:cs typeface="Montserrat"/>
                <a:sym typeface="Montserrat"/>
              </a:defRPr>
            </a:lvl3pPr>
            <a:lvl4pPr lvl="3" algn="ctr">
              <a:spcBef>
                <a:spcPts val="0"/>
              </a:spcBef>
              <a:spcAft>
                <a:spcPts val="0"/>
              </a:spcAft>
              <a:buNone/>
              <a:defRPr sz="3600" b="1">
                <a:solidFill>
                  <a:srgbClr val="FFFFFF"/>
                </a:solidFill>
                <a:latin typeface="Montserrat"/>
                <a:ea typeface="Montserrat"/>
                <a:cs typeface="Montserrat"/>
                <a:sym typeface="Montserrat"/>
              </a:defRPr>
            </a:lvl4pPr>
            <a:lvl5pPr lvl="4" algn="ctr">
              <a:spcBef>
                <a:spcPts val="0"/>
              </a:spcBef>
              <a:spcAft>
                <a:spcPts val="0"/>
              </a:spcAft>
              <a:buNone/>
              <a:defRPr sz="3600" b="1">
                <a:solidFill>
                  <a:srgbClr val="FFFFFF"/>
                </a:solidFill>
                <a:latin typeface="Montserrat"/>
                <a:ea typeface="Montserrat"/>
                <a:cs typeface="Montserrat"/>
                <a:sym typeface="Montserrat"/>
              </a:defRPr>
            </a:lvl5pPr>
            <a:lvl6pPr lvl="5" algn="ctr">
              <a:spcBef>
                <a:spcPts val="0"/>
              </a:spcBef>
              <a:spcAft>
                <a:spcPts val="0"/>
              </a:spcAft>
              <a:buNone/>
              <a:defRPr sz="3600" b="1">
                <a:solidFill>
                  <a:srgbClr val="FFFFFF"/>
                </a:solidFill>
                <a:latin typeface="Montserrat"/>
                <a:ea typeface="Montserrat"/>
                <a:cs typeface="Montserrat"/>
                <a:sym typeface="Montserrat"/>
              </a:defRPr>
            </a:lvl6pPr>
            <a:lvl7pPr lvl="6" algn="ctr">
              <a:spcBef>
                <a:spcPts val="0"/>
              </a:spcBef>
              <a:spcAft>
                <a:spcPts val="0"/>
              </a:spcAft>
              <a:buNone/>
              <a:defRPr sz="3600" b="1">
                <a:solidFill>
                  <a:srgbClr val="FFFFFF"/>
                </a:solidFill>
                <a:latin typeface="Montserrat"/>
                <a:ea typeface="Montserrat"/>
                <a:cs typeface="Montserrat"/>
                <a:sym typeface="Montserrat"/>
              </a:defRPr>
            </a:lvl7pPr>
            <a:lvl8pPr lvl="7" algn="ctr">
              <a:spcBef>
                <a:spcPts val="0"/>
              </a:spcBef>
              <a:spcAft>
                <a:spcPts val="0"/>
              </a:spcAft>
              <a:buNone/>
              <a:defRPr sz="3600" b="1">
                <a:solidFill>
                  <a:srgbClr val="FFFFFF"/>
                </a:solidFill>
                <a:latin typeface="Montserrat"/>
                <a:ea typeface="Montserrat"/>
                <a:cs typeface="Montserrat"/>
                <a:sym typeface="Montserrat"/>
              </a:defRPr>
            </a:lvl8pPr>
            <a:lvl9pPr lvl="8" algn="ctr">
              <a:spcBef>
                <a:spcPts val="0"/>
              </a:spcBef>
              <a:spcAft>
                <a:spcPts val="0"/>
              </a:spcAft>
              <a:buNone/>
              <a:defRPr sz="3600" b="1">
                <a:solidFill>
                  <a:srgbClr val="FFFFFF"/>
                </a:solidFill>
                <a:latin typeface="Montserrat"/>
                <a:ea typeface="Montserrat"/>
                <a:cs typeface="Montserrat"/>
                <a:sym typeface="Montserrat"/>
              </a:defRPr>
            </a:lvl9pPr>
          </a:lstStyle>
          <a:p>
            <a:endParaRPr/>
          </a:p>
        </p:txBody>
      </p:sp>
      <p:sp>
        <p:nvSpPr>
          <p:cNvPr id="78" name="Google Shape;78;p8"/>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lvl1pPr lvl="0" rtl="0">
              <a:buNone/>
              <a:defRPr sz="800">
                <a:solidFill>
                  <a:srgbClr val="F3F3F3"/>
                </a:solidFill>
                <a:latin typeface="Cabin"/>
                <a:ea typeface="Cabin"/>
                <a:cs typeface="Cabin"/>
                <a:sym typeface="Cabin"/>
              </a:defRPr>
            </a:lvl1pPr>
            <a:lvl2pPr lvl="1" rtl="0">
              <a:buNone/>
              <a:defRPr sz="800">
                <a:solidFill>
                  <a:srgbClr val="F3F3F3"/>
                </a:solidFill>
                <a:latin typeface="Cabin"/>
                <a:ea typeface="Cabin"/>
                <a:cs typeface="Cabin"/>
                <a:sym typeface="Cabin"/>
              </a:defRPr>
            </a:lvl2pPr>
            <a:lvl3pPr lvl="2" rtl="0">
              <a:buNone/>
              <a:defRPr sz="800">
                <a:solidFill>
                  <a:srgbClr val="F3F3F3"/>
                </a:solidFill>
                <a:latin typeface="Cabin"/>
                <a:ea typeface="Cabin"/>
                <a:cs typeface="Cabin"/>
                <a:sym typeface="Cabin"/>
              </a:defRPr>
            </a:lvl3pPr>
            <a:lvl4pPr lvl="3" rtl="0">
              <a:buNone/>
              <a:defRPr sz="800">
                <a:solidFill>
                  <a:srgbClr val="F3F3F3"/>
                </a:solidFill>
                <a:latin typeface="Cabin"/>
                <a:ea typeface="Cabin"/>
                <a:cs typeface="Cabin"/>
                <a:sym typeface="Cabin"/>
              </a:defRPr>
            </a:lvl4pPr>
            <a:lvl5pPr lvl="4" rtl="0">
              <a:buNone/>
              <a:defRPr sz="800">
                <a:solidFill>
                  <a:srgbClr val="F3F3F3"/>
                </a:solidFill>
                <a:latin typeface="Cabin"/>
                <a:ea typeface="Cabin"/>
                <a:cs typeface="Cabin"/>
                <a:sym typeface="Cabin"/>
              </a:defRPr>
            </a:lvl5pPr>
            <a:lvl6pPr lvl="5" rtl="0">
              <a:buNone/>
              <a:defRPr sz="800">
                <a:solidFill>
                  <a:srgbClr val="F3F3F3"/>
                </a:solidFill>
                <a:latin typeface="Cabin"/>
                <a:ea typeface="Cabin"/>
                <a:cs typeface="Cabin"/>
                <a:sym typeface="Cabin"/>
              </a:defRPr>
            </a:lvl6pPr>
            <a:lvl7pPr lvl="6" rtl="0">
              <a:buNone/>
              <a:defRPr sz="800">
                <a:solidFill>
                  <a:srgbClr val="F3F3F3"/>
                </a:solidFill>
                <a:latin typeface="Cabin"/>
                <a:ea typeface="Cabin"/>
                <a:cs typeface="Cabin"/>
                <a:sym typeface="Cabin"/>
              </a:defRPr>
            </a:lvl7pPr>
            <a:lvl8pPr lvl="7" rtl="0">
              <a:buNone/>
              <a:defRPr sz="800">
                <a:solidFill>
                  <a:srgbClr val="F3F3F3"/>
                </a:solidFill>
                <a:latin typeface="Cabin"/>
                <a:ea typeface="Cabin"/>
                <a:cs typeface="Cabin"/>
                <a:sym typeface="Cabin"/>
              </a:defRPr>
            </a:lvl8pPr>
            <a:lvl9pPr lvl="8" rtl="0">
              <a:buNone/>
              <a:defRPr sz="800">
                <a:solidFill>
                  <a:srgbClr val="F3F3F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s"/>
              <a:t>‹#›</a:t>
            </a:fld>
            <a:endParaRPr/>
          </a:p>
        </p:txBody>
      </p:sp>
      <p:grpSp>
        <p:nvGrpSpPr>
          <p:cNvPr id="11" name="Google Shape;8174;p70">
            <a:extLst>
              <a:ext uri="{FF2B5EF4-FFF2-40B4-BE49-F238E27FC236}">
                <a16:creationId xmlns:a16="http://schemas.microsoft.com/office/drawing/2014/main" id="{10C35773-2CCF-CE4B-91CC-F6D40E823847}"/>
              </a:ext>
            </a:extLst>
          </p:cNvPr>
          <p:cNvGrpSpPr/>
          <p:nvPr userDrawn="1"/>
        </p:nvGrpSpPr>
        <p:grpSpPr>
          <a:xfrm>
            <a:off x="8660319" y="4646086"/>
            <a:ext cx="341820" cy="340286"/>
            <a:chOff x="-20199150" y="3693150"/>
            <a:chExt cx="306400" cy="305025"/>
          </a:xfrm>
        </p:grpSpPr>
        <p:sp>
          <p:nvSpPr>
            <p:cNvPr id="12" name="Google Shape;8175;p70">
              <a:extLst>
                <a:ext uri="{FF2B5EF4-FFF2-40B4-BE49-F238E27FC236}">
                  <a16:creationId xmlns:a16="http://schemas.microsoft.com/office/drawing/2014/main" id="{C2BDB529-D694-3D4B-A5BD-199710B22582}"/>
                </a:ext>
              </a:extLst>
            </p:cNvPr>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76;p70">
              <a:extLst>
                <a:ext uri="{FF2B5EF4-FFF2-40B4-BE49-F238E27FC236}">
                  <a16:creationId xmlns:a16="http://schemas.microsoft.com/office/drawing/2014/main" id="{937A1AD9-A0C6-6145-BFB5-917B00FFD282}"/>
                </a:ext>
              </a:extLst>
            </p:cNvPr>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7;p70">
              <a:extLst>
                <a:ext uri="{FF2B5EF4-FFF2-40B4-BE49-F238E27FC236}">
                  <a16:creationId xmlns:a16="http://schemas.microsoft.com/office/drawing/2014/main" id="{2CFE0368-B966-3041-BCFE-CF42B50CE478}"/>
                </a:ext>
              </a:extLst>
            </p:cNvPr>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78;p70">
              <a:extLst>
                <a:ext uri="{FF2B5EF4-FFF2-40B4-BE49-F238E27FC236}">
                  <a16:creationId xmlns:a16="http://schemas.microsoft.com/office/drawing/2014/main" id="{558C381D-A109-2143-9A65-DF1E313782E8}"/>
                </a:ext>
              </a:extLst>
            </p:cNvPr>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79;p70">
              <a:extLst>
                <a:ext uri="{FF2B5EF4-FFF2-40B4-BE49-F238E27FC236}">
                  <a16:creationId xmlns:a16="http://schemas.microsoft.com/office/drawing/2014/main" id="{8D6B5CA9-127D-134A-B07B-A965575B1BC5}"/>
                </a:ext>
              </a:extLst>
            </p:cNvPr>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80;p70">
              <a:extLst>
                <a:ext uri="{FF2B5EF4-FFF2-40B4-BE49-F238E27FC236}">
                  <a16:creationId xmlns:a16="http://schemas.microsoft.com/office/drawing/2014/main" id="{7B31843A-0563-D440-98A1-573E2D1EBA22}"/>
                </a:ext>
              </a:extLst>
            </p:cNvPr>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Title &amp; Summary" type="tx">
  <p:cSld name="TITLE_AND_BODY">
    <p:spTree>
      <p:nvGrpSpPr>
        <p:cNvPr id="1" name="Shape 102"/>
        <p:cNvGrpSpPr/>
        <p:nvPr/>
      </p:nvGrpSpPr>
      <p:grpSpPr>
        <a:xfrm>
          <a:off x="0" y="0"/>
          <a:ext cx="0" cy="0"/>
          <a:chOff x="0" y="0"/>
          <a:chExt cx="0" cy="0"/>
        </a:xfrm>
      </p:grpSpPr>
      <p:sp>
        <p:nvSpPr>
          <p:cNvPr id="104" name="Google Shape;104;p11"/>
          <p:cNvSpPr/>
          <p:nvPr/>
        </p:nvSpPr>
        <p:spPr>
          <a:xfrm>
            <a:off x="-43239" y="2641757"/>
            <a:ext cx="9191700" cy="1975800"/>
          </a:xfrm>
          <a:prstGeom prst="rect">
            <a:avLst/>
          </a:prstGeom>
          <a:solidFill>
            <a:srgbClr val="E8A8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1"/>
          <p:cNvSpPr/>
          <p:nvPr/>
        </p:nvSpPr>
        <p:spPr>
          <a:xfrm flipH="1">
            <a:off x="-43239" y="71368"/>
            <a:ext cx="9108395" cy="6239901"/>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2845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1"/>
          <p:cNvSpPr txBox="1">
            <a:spLocks noGrp="1"/>
          </p:cNvSpPr>
          <p:nvPr>
            <p:ph type="subTitle" idx="1"/>
          </p:nvPr>
        </p:nvSpPr>
        <p:spPr>
          <a:xfrm>
            <a:off x="3765775" y="2398190"/>
            <a:ext cx="1890300" cy="12312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400">
                <a:solidFill>
                  <a:srgbClr val="314256"/>
                </a:solidFill>
                <a:latin typeface="Montserrat Light"/>
                <a:ea typeface="Montserrat Light"/>
                <a:cs typeface="Montserrat Light"/>
                <a:sym typeface="Montserrat Light"/>
              </a:defRPr>
            </a:lvl1pPr>
            <a:lvl2pPr lvl="1" rtl="0">
              <a:spcBef>
                <a:spcPts val="0"/>
              </a:spcBef>
              <a:spcAft>
                <a:spcPts val="0"/>
              </a:spcAft>
              <a:buNone/>
              <a:defRPr sz="1400">
                <a:solidFill>
                  <a:srgbClr val="314256"/>
                </a:solidFill>
                <a:latin typeface="Montserrat Light"/>
                <a:ea typeface="Montserrat Light"/>
                <a:cs typeface="Montserrat Light"/>
                <a:sym typeface="Montserrat Light"/>
              </a:defRPr>
            </a:lvl2pPr>
            <a:lvl3pPr lvl="2" rtl="0">
              <a:spcBef>
                <a:spcPts val="0"/>
              </a:spcBef>
              <a:spcAft>
                <a:spcPts val="0"/>
              </a:spcAft>
              <a:buNone/>
              <a:defRPr sz="1400">
                <a:solidFill>
                  <a:srgbClr val="314256"/>
                </a:solidFill>
                <a:latin typeface="Montserrat Light"/>
                <a:ea typeface="Montserrat Light"/>
                <a:cs typeface="Montserrat Light"/>
                <a:sym typeface="Montserrat Light"/>
              </a:defRPr>
            </a:lvl3pPr>
            <a:lvl4pPr lvl="3" rtl="0">
              <a:spcBef>
                <a:spcPts val="0"/>
              </a:spcBef>
              <a:spcAft>
                <a:spcPts val="0"/>
              </a:spcAft>
              <a:buNone/>
              <a:defRPr sz="1400">
                <a:solidFill>
                  <a:srgbClr val="314256"/>
                </a:solidFill>
                <a:latin typeface="Montserrat Light"/>
                <a:ea typeface="Montserrat Light"/>
                <a:cs typeface="Montserrat Light"/>
                <a:sym typeface="Montserrat Light"/>
              </a:defRPr>
            </a:lvl4pPr>
            <a:lvl5pPr lvl="4" rtl="0">
              <a:spcBef>
                <a:spcPts val="0"/>
              </a:spcBef>
              <a:spcAft>
                <a:spcPts val="0"/>
              </a:spcAft>
              <a:buNone/>
              <a:defRPr sz="1400">
                <a:solidFill>
                  <a:srgbClr val="314256"/>
                </a:solidFill>
                <a:latin typeface="Montserrat Light"/>
                <a:ea typeface="Montserrat Light"/>
                <a:cs typeface="Montserrat Light"/>
                <a:sym typeface="Montserrat Light"/>
              </a:defRPr>
            </a:lvl5pPr>
            <a:lvl6pPr lvl="5" rtl="0">
              <a:spcBef>
                <a:spcPts val="0"/>
              </a:spcBef>
              <a:spcAft>
                <a:spcPts val="0"/>
              </a:spcAft>
              <a:buNone/>
              <a:defRPr sz="1400">
                <a:solidFill>
                  <a:srgbClr val="314256"/>
                </a:solidFill>
                <a:latin typeface="Montserrat Light"/>
                <a:ea typeface="Montserrat Light"/>
                <a:cs typeface="Montserrat Light"/>
                <a:sym typeface="Montserrat Light"/>
              </a:defRPr>
            </a:lvl6pPr>
            <a:lvl7pPr lvl="6" rtl="0">
              <a:spcBef>
                <a:spcPts val="0"/>
              </a:spcBef>
              <a:spcAft>
                <a:spcPts val="0"/>
              </a:spcAft>
              <a:buNone/>
              <a:defRPr sz="1400">
                <a:solidFill>
                  <a:srgbClr val="314256"/>
                </a:solidFill>
                <a:latin typeface="Montserrat Light"/>
                <a:ea typeface="Montserrat Light"/>
                <a:cs typeface="Montserrat Light"/>
                <a:sym typeface="Montserrat Light"/>
              </a:defRPr>
            </a:lvl7pPr>
            <a:lvl8pPr lvl="7" rtl="0">
              <a:spcBef>
                <a:spcPts val="0"/>
              </a:spcBef>
              <a:spcAft>
                <a:spcPts val="0"/>
              </a:spcAft>
              <a:buNone/>
              <a:defRPr sz="1400">
                <a:solidFill>
                  <a:srgbClr val="314256"/>
                </a:solidFill>
                <a:latin typeface="Montserrat Light"/>
                <a:ea typeface="Montserrat Light"/>
                <a:cs typeface="Montserrat Light"/>
                <a:sym typeface="Montserrat Light"/>
              </a:defRPr>
            </a:lvl8pPr>
            <a:lvl9pPr lvl="8" rtl="0">
              <a:spcBef>
                <a:spcPts val="0"/>
              </a:spcBef>
              <a:spcAft>
                <a:spcPts val="0"/>
              </a:spcAft>
              <a:buNone/>
              <a:defRPr sz="1400">
                <a:solidFill>
                  <a:srgbClr val="314256"/>
                </a:solidFill>
                <a:latin typeface="Montserrat Light"/>
                <a:ea typeface="Montserrat Light"/>
                <a:cs typeface="Montserrat Light"/>
                <a:sym typeface="Montserrat Light"/>
              </a:defRPr>
            </a:lvl9pPr>
          </a:lstStyle>
          <a:p>
            <a:endParaRPr dirty="0"/>
          </a:p>
        </p:txBody>
      </p:sp>
      <p:sp>
        <p:nvSpPr>
          <p:cNvPr id="106" name="Google Shape;106;p11"/>
          <p:cNvSpPr txBox="1">
            <a:spLocks noGrp="1"/>
          </p:cNvSpPr>
          <p:nvPr>
            <p:ph type="subTitle" idx="2"/>
          </p:nvPr>
        </p:nvSpPr>
        <p:spPr>
          <a:xfrm>
            <a:off x="1278000" y="2397932"/>
            <a:ext cx="1890300" cy="1231208"/>
          </a:xfrm>
          <a:prstGeom prst="rect">
            <a:avLst/>
          </a:prstGeom>
        </p:spPr>
        <p:txBody>
          <a:bodyPr spcFirstLastPara="1" wrap="square" lIns="91425" tIns="91425" rIns="91425" bIns="91425" anchor="b" anchorCtr="0">
            <a:noAutofit/>
          </a:bodyPr>
          <a:lstStyle>
            <a:lvl1pPr lvl="0">
              <a:spcBef>
                <a:spcPts val="0"/>
              </a:spcBef>
              <a:spcAft>
                <a:spcPts val="0"/>
              </a:spcAft>
              <a:buNone/>
              <a:defRPr sz="1400">
                <a:solidFill>
                  <a:srgbClr val="314256"/>
                </a:solidFill>
                <a:latin typeface="Montserrat Light"/>
                <a:ea typeface="Montserrat Light"/>
                <a:cs typeface="Montserrat Light"/>
                <a:sym typeface="Montserrat Light"/>
              </a:defRPr>
            </a:lvl1pPr>
            <a:lvl2pPr lvl="1">
              <a:spcBef>
                <a:spcPts val="0"/>
              </a:spcBef>
              <a:spcAft>
                <a:spcPts val="0"/>
              </a:spcAft>
              <a:buNone/>
              <a:defRPr sz="1400">
                <a:solidFill>
                  <a:srgbClr val="314256"/>
                </a:solidFill>
                <a:latin typeface="Montserrat Light"/>
                <a:ea typeface="Montserrat Light"/>
                <a:cs typeface="Montserrat Light"/>
                <a:sym typeface="Montserrat Light"/>
              </a:defRPr>
            </a:lvl2pPr>
            <a:lvl3pPr lvl="2">
              <a:spcBef>
                <a:spcPts val="0"/>
              </a:spcBef>
              <a:spcAft>
                <a:spcPts val="0"/>
              </a:spcAft>
              <a:buNone/>
              <a:defRPr sz="1400">
                <a:solidFill>
                  <a:srgbClr val="314256"/>
                </a:solidFill>
                <a:latin typeface="Montserrat Light"/>
                <a:ea typeface="Montserrat Light"/>
                <a:cs typeface="Montserrat Light"/>
                <a:sym typeface="Montserrat Light"/>
              </a:defRPr>
            </a:lvl3pPr>
            <a:lvl4pPr lvl="3">
              <a:spcBef>
                <a:spcPts val="0"/>
              </a:spcBef>
              <a:spcAft>
                <a:spcPts val="0"/>
              </a:spcAft>
              <a:buNone/>
              <a:defRPr sz="1400">
                <a:solidFill>
                  <a:srgbClr val="314256"/>
                </a:solidFill>
                <a:latin typeface="Montserrat Light"/>
                <a:ea typeface="Montserrat Light"/>
                <a:cs typeface="Montserrat Light"/>
                <a:sym typeface="Montserrat Light"/>
              </a:defRPr>
            </a:lvl4pPr>
            <a:lvl5pPr lvl="4">
              <a:spcBef>
                <a:spcPts val="0"/>
              </a:spcBef>
              <a:spcAft>
                <a:spcPts val="0"/>
              </a:spcAft>
              <a:buNone/>
              <a:defRPr sz="1400">
                <a:solidFill>
                  <a:srgbClr val="314256"/>
                </a:solidFill>
                <a:latin typeface="Montserrat Light"/>
                <a:ea typeface="Montserrat Light"/>
                <a:cs typeface="Montserrat Light"/>
                <a:sym typeface="Montserrat Light"/>
              </a:defRPr>
            </a:lvl5pPr>
            <a:lvl6pPr lvl="5">
              <a:spcBef>
                <a:spcPts val="0"/>
              </a:spcBef>
              <a:spcAft>
                <a:spcPts val="0"/>
              </a:spcAft>
              <a:buNone/>
              <a:defRPr sz="1400">
                <a:solidFill>
                  <a:srgbClr val="314256"/>
                </a:solidFill>
                <a:latin typeface="Montserrat Light"/>
                <a:ea typeface="Montserrat Light"/>
                <a:cs typeface="Montserrat Light"/>
                <a:sym typeface="Montserrat Light"/>
              </a:defRPr>
            </a:lvl6pPr>
            <a:lvl7pPr lvl="6">
              <a:spcBef>
                <a:spcPts val="0"/>
              </a:spcBef>
              <a:spcAft>
                <a:spcPts val="0"/>
              </a:spcAft>
              <a:buNone/>
              <a:defRPr sz="1400">
                <a:solidFill>
                  <a:srgbClr val="314256"/>
                </a:solidFill>
                <a:latin typeface="Montserrat Light"/>
                <a:ea typeface="Montserrat Light"/>
                <a:cs typeface="Montserrat Light"/>
                <a:sym typeface="Montserrat Light"/>
              </a:defRPr>
            </a:lvl7pPr>
            <a:lvl8pPr lvl="7">
              <a:spcBef>
                <a:spcPts val="0"/>
              </a:spcBef>
              <a:spcAft>
                <a:spcPts val="0"/>
              </a:spcAft>
              <a:buNone/>
              <a:defRPr sz="1400">
                <a:solidFill>
                  <a:srgbClr val="314256"/>
                </a:solidFill>
                <a:latin typeface="Montserrat Light"/>
                <a:ea typeface="Montserrat Light"/>
                <a:cs typeface="Montserrat Light"/>
                <a:sym typeface="Montserrat Light"/>
              </a:defRPr>
            </a:lvl8pPr>
            <a:lvl9pPr lvl="8">
              <a:spcBef>
                <a:spcPts val="0"/>
              </a:spcBef>
              <a:spcAft>
                <a:spcPts val="0"/>
              </a:spcAft>
              <a:buNone/>
              <a:defRPr sz="1400">
                <a:solidFill>
                  <a:srgbClr val="314256"/>
                </a:solidFill>
                <a:latin typeface="Montserrat Light"/>
                <a:ea typeface="Montserrat Light"/>
                <a:cs typeface="Montserrat Light"/>
                <a:sym typeface="Montserrat Light"/>
              </a:defRPr>
            </a:lvl9pPr>
          </a:lstStyle>
          <a:p>
            <a:endParaRPr dirty="0"/>
          </a:p>
        </p:txBody>
      </p:sp>
      <p:sp>
        <p:nvSpPr>
          <p:cNvPr id="107" name="Google Shape;107;p11"/>
          <p:cNvSpPr txBox="1">
            <a:spLocks noGrp="1"/>
          </p:cNvSpPr>
          <p:nvPr>
            <p:ph type="title"/>
          </p:nvPr>
        </p:nvSpPr>
        <p:spPr>
          <a:xfrm>
            <a:off x="1278000" y="1599432"/>
            <a:ext cx="7866000" cy="733200"/>
          </a:xfrm>
          <a:prstGeom prst="rect">
            <a:avLst/>
          </a:prstGeom>
        </p:spPr>
        <p:txBody>
          <a:bodyPr spcFirstLastPara="1" wrap="square" lIns="91425" tIns="91425" rIns="91425" bIns="91425" anchor="b" anchorCtr="0">
            <a:noAutofit/>
          </a:bodyPr>
          <a:lstStyle>
            <a:lvl1pPr lvl="0">
              <a:spcBef>
                <a:spcPts val="0"/>
              </a:spcBef>
              <a:spcAft>
                <a:spcPts val="0"/>
              </a:spcAft>
              <a:buSzPts val="3600"/>
              <a:buFont typeface="Montserrat ExtraLight"/>
              <a:buNone/>
              <a:defRPr sz="3600" b="0">
                <a:latin typeface="Montserrat ExtraLight"/>
                <a:ea typeface="Montserrat ExtraLight"/>
                <a:cs typeface="Montserrat ExtraLight"/>
                <a:sym typeface="Montserrat ExtraLight"/>
              </a:defRPr>
            </a:lvl1pPr>
            <a:lvl2pPr lvl="1">
              <a:spcBef>
                <a:spcPts val="0"/>
              </a:spcBef>
              <a:spcAft>
                <a:spcPts val="0"/>
              </a:spcAft>
              <a:buClr>
                <a:srgbClr val="EFD67E"/>
              </a:buClr>
              <a:buSzPts val="3600"/>
              <a:buFont typeface="Montserrat ExtraLight"/>
              <a:buNone/>
              <a:defRPr sz="3600" b="0">
                <a:solidFill>
                  <a:srgbClr val="EFD67E"/>
                </a:solidFill>
                <a:latin typeface="Montserrat ExtraLight"/>
                <a:ea typeface="Montserrat ExtraLight"/>
                <a:cs typeface="Montserrat ExtraLight"/>
                <a:sym typeface="Montserrat ExtraLight"/>
              </a:defRPr>
            </a:lvl2pPr>
            <a:lvl3pPr lvl="2">
              <a:spcBef>
                <a:spcPts val="0"/>
              </a:spcBef>
              <a:spcAft>
                <a:spcPts val="0"/>
              </a:spcAft>
              <a:buClr>
                <a:srgbClr val="EFD67E"/>
              </a:buClr>
              <a:buSzPts val="3600"/>
              <a:buFont typeface="Montserrat ExtraLight"/>
              <a:buNone/>
              <a:defRPr sz="3600" b="0">
                <a:solidFill>
                  <a:srgbClr val="EFD67E"/>
                </a:solidFill>
                <a:latin typeface="Montserrat ExtraLight"/>
                <a:ea typeface="Montserrat ExtraLight"/>
                <a:cs typeface="Montserrat ExtraLight"/>
                <a:sym typeface="Montserrat ExtraLight"/>
              </a:defRPr>
            </a:lvl3pPr>
            <a:lvl4pPr lvl="3">
              <a:spcBef>
                <a:spcPts val="0"/>
              </a:spcBef>
              <a:spcAft>
                <a:spcPts val="0"/>
              </a:spcAft>
              <a:buClr>
                <a:srgbClr val="EFD67E"/>
              </a:buClr>
              <a:buSzPts val="3600"/>
              <a:buFont typeface="Montserrat ExtraLight"/>
              <a:buNone/>
              <a:defRPr sz="3600" b="0">
                <a:solidFill>
                  <a:srgbClr val="EFD67E"/>
                </a:solidFill>
                <a:latin typeface="Montserrat ExtraLight"/>
                <a:ea typeface="Montserrat ExtraLight"/>
                <a:cs typeface="Montserrat ExtraLight"/>
                <a:sym typeface="Montserrat ExtraLight"/>
              </a:defRPr>
            </a:lvl4pPr>
            <a:lvl5pPr lvl="4">
              <a:spcBef>
                <a:spcPts val="0"/>
              </a:spcBef>
              <a:spcAft>
                <a:spcPts val="0"/>
              </a:spcAft>
              <a:buClr>
                <a:srgbClr val="EFD67E"/>
              </a:buClr>
              <a:buSzPts val="3600"/>
              <a:buFont typeface="Montserrat ExtraLight"/>
              <a:buNone/>
              <a:defRPr sz="3600" b="0">
                <a:solidFill>
                  <a:srgbClr val="EFD67E"/>
                </a:solidFill>
                <a:latin typeface="Montserrat ExtraLight"/>
                <a:ea typeface="Montserrat ExtraLight"/>
                <a:cs typeface="Montserrat ExtraLight"/>
                <a:sym typeface="Montserrat ExtraLight"/>
              </a:defRPr>
            </a:lvl5pPr>
            <a:lvl6pPr lvl="5">
              <a:spcBef>
                <a:spcPts val="0"/>
              </a:spcBef>
              <a:spcAft>
                <a:spcPts val="0"/>
              </a:spcAft>
              <a:buClr>
                <a:srgbClr val="EFD67E"/>
              </a:buClr>
              <a:buSzPts val="3600"/>
              <a:buFont typeface="Montserrat ExtraLight"/>
              <a:buNone/>
              <a:defRPr sz="3600" b="0">
                <a:solidFill>
                  <a:srgbClr val="EFD67E"/>
                </a:solidFill>
                <a:latin typeface="Montserrat ExtraLight"/>
                <a:ea typeface="Montserrat ExtraLight"/>
                <a:cs typeface="Montserrat ExtraLight"/>
                <a:sym typeface="Montserrat ExtraLight"/>
              </a:defRPr>
            </a:lvl6pPr>
            <a:lvl7pPr lvl="6">
              <a:spcBef>
                <a:spcPts val="0"/>
              </a:spcBef>
              <a:spcAft>
                <a:spcPts val="0"/>
              </a:spcAft>
              <a:buClr>
                <a:srgbClr val="EFD67E"/>
              </a:buClr>
              <a:buSzPts val="3600"/>
              <a:buFont typeface="Montserrat ExtraLight"/>
              <a:buNone/>
              <a:defRPr sz="3600" b="0">
                <a:solidFill>
                  <a:srgbClr val="EFD67E"/>
                </a:solidFill>
                <a:latin typeface="Montserrat ExtraLight"/>
                <a:ea typeface="Montserrat ExtraLight"/>
                <a:cs typeface="Montserrat ExtraLight"/>
                <a:sym typeface="Montserrat ExtraLight"/>
              </a:defRPr>
            </a:lvl7pPr>
            <a:lvl8pPr lvl="7">
              <a:spcBef>
                <a:spcPts val="0"/>
              </a:spcBef>
              <a:spcAft>
                <a:spcPts val="0"/>
              </a:spcAft>
              <a:buClr>
                <a:srgbClr val="EFD67E"/>
              </a:buClr>
              <a:buSzPts val="3600"/>
              <a:buFont typeface="Montserrat ExtraLight"/>
              <a:buNone/>
              <a:defRPr sz="3600" b="0">
                <a:solidFill>
                  <a:srgbClr val="EFD67E"/>
                </a:solidFill>
                <a:latin typeface="Montserrat ExtraLight"/>
                <a:ea typeface="Montserrat ExtraLight"/>
                <a:cs typeface="Montserrat ExtraLight"/>
                <a:sym typeface="Montserrat ExtraLight"/>
              </a:defRPr>
            </a:lvl8pPr>
            <a:lvl9pPr lvl="8">
              <a:spcBef>
                <a:spcPts val="0"/>
              </a:spcBef>
              <a:spcAft>
                <a:spcPts val="0"/>
              </a:spcAft>
              <a:buClr>
                <a:srgbClr val="EFD67E"/>
              </a:buClr>
              <a:buSzPts val="3600"/>
              <a:buFont typeface="Montserrat ExtraLight"/>
              <a:buNone/>
              <a:defRPr sz="3600" b="0">
                <a:solidFill>
                  <a:srgbClr val="EFD67E"/>
                </a:solidFill>
                <a:latin typeface="Montserrat ExtraLight"/>
                <a:ea typeface="Montserrat ExtraLight"/>
                <a:cs typeface="Montserrat ExtraLight"/>
                <a:sym typeface="Montserrat ExtraLight"/>
              </a:defRPr>
            </a:lvl9pPr>
          </a:lstStyle>
          <a:p>
            <a:endParaRPr dirty="0"/>
          </a:p>
        </p:txBody>
      </p:sp>
      <p:sp>
        <p:nvSpPr>
          <p:cNvPr id="108" name="Google Shape;108;p11"/>
          <p:cNvSpPr txBox="1">
            <a:spLocks noGrp="1"/>
          </p:cNvSpPr>
          <p:nvPr>
            <p:ph type="subTitle" idx="3"/>
          </p:nvPr>
        </p:nvSpPr>
        <p:spPr>
          <a:xfrm>
            <a:off x="6253550" y="2397932"/>
            <a:ext cx="1890300" cy="12312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400">
                <a:solidFill>
                  <a:srgbClr val="314256"/>
                </a:solidFill>
                <a:latin typeface="Montserrat Light"/>
                <a:ea typeface="Montserrat Light"/>
                <a:cs typeface="Montserrat Light"/>
                <a:sym typeface="Montserrat Light"/>
              </a:defRPr>
            </a:lvl1pPr>
            <a:lvl2pPr lvl="1" rtl="0">
              <a:spcBef>
                <a:spcPts val="0"/>
              </a:spcBef>
              <a:spcAft>
                <a:spcPts val="0"/>
              </a:spcAft>
              <a:buNone/>
              <a:defRPr sz="1400">
                <a:solidFill>
                  <a:srgbClr val="314256"/>
                </a:solidFill>
                <a:latin typeface="Montserrat Light"/>
                <a:ea typeface="Montserrat Light"/>
                <a:cs typeface="Montserrat Light"/>
                <a:sym typeface="Montserrat Light"/>
              </a:defRPr>
            </a:lvl2pPr>
            <a:lvl3pPr lvl="2" rtl="0">
              <a:spcBef>
                <a:spcPts val="0"/>
              </a:spcBef>
              <a:spcAft>
                <a:spcPts val="0"/>
              </a:spcAft>
              <a:buNone/>
              <a:defRPr sz="1400">
                <a:solidFill>
                  <a:srgbClr val="314256"/>
                </a:solidFill>
                <a:latin typeface="Montserrat Light"/>
                <a:ea typeface="Montserrat Light"/>
                <a:cs typeface="Montserrat Light"/>
                <a:sym typeface="Montserrat Light"/>
              </a:defRPr>
            </a:lvl3pPr>
            <a:lvl4pPr lvl="3" rtl="0">
              <a:spcBef>
                <a:spcPts val="0"/>
              </a:spcBef>
              <a:spcAft>
                <a:spcPts val="0"/>
              </a:spcAft>
              <a:buNone/>
              <a:defRPr sz="1400">
                <a:solidFill>
                  <a:srgbClr val="314256"/>
                </a:solidFill>
                <a:latin typeface="Montserrat Light"/>
                <a:ea typeface="Montserrat Light"/>
                <a:cs typeface="Montserrat Light"/>
                <a:sym typeface="Montserrat Light"/>
              </a:defRPr>
            </a:lvl4pPr>
            <a:lvl5pPr lvl="4" rtl="0">
              <a:spcBef>
                <a:spcPts val="0"/>
              </a:spcBef>
              <a:spcAft>
                <a:spcPts val="0"/>
              </a:spcAft>
              <a:buNone/>
              <a:defRPr sz="1400">
                <a:solidFill>
                  <a:srgbClr val="314256"/>
                </a:solidFill>
                <a:latin typeface="Montserrat Light"/>
                <a:ea typeface="Montserrat Light"/>
                <a:cs typeface="Montserrat Light"/>
                <a:sym typeface="Montserrat Light"/>
              </a:defRPr>
            </a:lvl5pPr>
            <a:lvl6pPr lvl="5" rtl="0">
              <a:spcBef>
                <a:spcPts val="0"/>
              </a:spcBef>
              <a:spcAft>
                <a:spcPts val="0"/>
              </a:spcAft>
              <a:buNone/>
              <a:defRPr sz="1400">
                <a:solidFill>
                  <a:srgbClr val="314256"/>
                </a:solidFill>
                <a:latin typeface="Montserrat Light"/>
                <a:ea typeface="Montserrat Light"/>
                <a:cs typeface="Montserrat Light"/>
                <a:sym typeface="Montserrat Light"/>
              </a:defRPr>
            </a:lvl6pPr>
            <a:lvl7pPr lvl="6" rtl="0">
              <a:spcBef>
                <a:spcPts val="0"/>
              </a:spcBef>
              <a:spcAft>
                <a:spcPts val="0"/>
              </a:spcAft>
              <a:buNone/>
              <a:defRPr sz="1400">
                <a:solidFill>
                  <a:srgbClr val="314256"/>
                </a:solidFill>
                <a:latin typeface="Montserrat Light"/>
                <a:ea typeface="Montserrat Light"/>
                <a:cs typeface="Montserrat Light"/>
                <a:sym typeface="Montserrat Light"/>
              </a:defRPr>
            </a:lvl7pPr>
            <a:lvl8pPr lvl="7" rtl="0">
              <a:spcBef>
                <a:spcPts val="0"/>
              </a:spcBef>
              <a:spcAft>
                <a:spcPts val="0"/>
              </a:spcAft>
              <a:buNone/>
              <a:defRPr sz="1400">
                <a:solidFill>
                  <a:srgbClr val="314256"/>
                </a:solidFill>
                <a:latin typeface="Montserrat Light"/>
                <a:ea typeface="Montserrat Light"/>
                <a:cs typeface="Montserrat Light"/>
                <a:sym typeface="Montserrat Light"/>
              </a:defRPr>
            </a:lvl8pPr>
            <a:lvl9pPr lvl="8" rtl="0">
              <a:spcBef>
                <a:spcPts val="0"/>
              </a:spcBef>
              <a:spcAft>
                <a:spcPts val="0"/>
              </a:spcAft>
              <a:buNone/>
              <a:defRPr sz="1400">
                <a:solidFill>
                  <a:srgbClr val="314256"/>
                </a:solidFill>
                <a:latin typeface="Montserrat Light"/>
                <a:ea typeface="Montserrat Light"/>
                <a:cs typeface="Montserrat Light"/>
                <a:sym typeface="Montserrat Light"/>
              </a:defRPr>
            </a:lvl9pPr>
          </a:lstStyle>
          <a:p>
            <a:endParaRPr/>
          </a:p>
        </p:txBody>
      </p:sp>
      <p:sp>
        <p:nvSpPr>
          <p:cNvPr id="109" name="Google Shape;109;p11"/>
          <p:cNvSpPr txBox="1">
            <a:spLocks noGrp="1"/>
          </p:cNvSpPr>
          <p:nvPr>
            <p:ph type="subTitle" idx="4"/>
          </p:nvPr>
        </p:nvSpPr>
        <p:spPr>
          <a:xfrm>
            <a:off x="1278000" y="3579257"/>
            <a:ext cx="1890300" cy="1038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200" i="1">
                <a:solidFill>
                  <a:srgbClr val="FFFFFF"/>
                </a:solidFill>
              </a:defRPr>
            </a:lvl1pPr>
            <a:lvl2pPr lvl="1" rtl="0">
              <a:spcBef>
                <a:spcPts val="0"/>
              </a:spcBef>
              <a:spcAft>
                <a:spcPts val="0"/>
              </a:spcAft>
              <a:buNone/>
              <a:defRPr sz="1200" b="1" i="1">
                <a:solidFill>
                  <a:srgbClr val="FFFFFF"/>
                </a:solidFill>
                <a:latin typeface="Montserrat"/>
                <a:ea typeface="Montserrat"/>
                <a:cs typeface="Montserrat"/>
                <a:sym typeface="Montserrat"/>
              </a:defRPr>
            </a:lvl2pPr>
            <a:lvl3pPr lvl="2" rtl="0">
              <a:spcBef>
                <a:spcPts val="0"/>
              </a:spcBef>
              <a:spcAft>
                <a:spcPts val="0"/>
              </a:spcAft>
              <a:buNone/>
              <a:defRPr sz="1200" b="1" i="1">
                <a:solidFill>
                  <a:srgbClr val="FFFFFF"/>
                </a:solidFill>
                <a:latin typeface="Montserrat"/>
                <a:ea typeface="Montserrat"/>
                <a:cs typeface="Montserrat"/>
                <a:sym typeface="Montserrat"/>
              </a:defRPr>
            </a:lvl3pPr>
            <a:lvl4pPr lvl="3" rtl="0">
              <a:spcBef>
                <a:spcPts val="0"/>
              </a:spcBef>
              <a:spcAft>
                <a:spcPts val="0"/>
              </a:spcAft>
              <a:buNone/>
              <a:defRPr sz="1200" b="1" i="1">
                <a:solidFill>
                  <a:srgbClr val="FFFFFF"/>
                </a:solidFill>
                <a:latin typeface="Montserrat"/>
                <a:ea typeface="Montserrat"/>
                <a:cs typeface="Montserrat"/>
                <a:sym typeface="Montserrat"/>
              </a:defRPr>
            </a:lvl4pPr>
            <a:lvl5pPr lvl="4" rtl="0">
              <a:spcBef>
                <a:spcPts val="0"/>
              </a:spcBef>
              <a:spcAft>
                <a:spcPts val="0"/>
              </a:spcAft>
              <a:buNone/>
              <a:defRPr sz="1200" b="1" i="1">
                <a:solidFill>
                  <a:srgbClr val="FFFFFF"/>
                </a:solidFill>
                <a:latin typeface="Montserrat"/>
                <a:ea typeface="Montserrat"/>
                <a:cs typeface="Montserrat"/>
                <a:sym typeface="Montserrat"/>
              </a:defRPr>
            </a:lvl5pPr>
            <a:lvl6pPr lvl="5" rtl="0">
              <a:spcBef>
                <a:spcPts val="0"/>
              </a:spcBef>
              <a:spcAft>
                <a:spcPts val="0"/>
              </a:spcAft>
              <a:buNone/>
              <a:defRPr sz="1200" b="1" i="1">
                <a:solidFill>
                  <a:srgbClr val="FFFFFF"/>
                </a:solidFill>
                <a:latin typeface="Montserrat"/>
                <a:ea typeface="Montserrat"/>
                <a:cs typeface="Montserrat"/>
                <a:sym typeface="Montserrat"/>
              </a:defRPr>
            </a:lvl6pPr>
            <a:lvl7pPr lvl="6" rtl="0">
              <a:spcBef>
                <a:spcPts val="0"/>
              </a:spcBef>
              <a:spcAft>
                <a:spcPts val="0"/>
              </a:spcAft>
              <a:buNone/>
              <a:defRPr sz="1200" b="1" i="1">
                <a:solidFill>
                  <a:srgbClr val="FFFFFF"/>
                </a:solidFill>
                <a:latin typeface="Montserrat"/>
                <a:ea typeface="Montserrat"/>
                <a:cs typeface="Montserrat"/>
                <a:sym typeface="Montserrat"/>
              </a:defRPr>
            </a:lvl7pPr>
            <a:lvl8pPr lvl="7" rtl="0">
              <a:spcBef>
                <a:spcPts val="0"/>
              </a:spcBef>
              <a:spcAft>
                <a:spcPts val="0"/>
              </a:spcAft>
              <a:buNone/>
              <a:defRPr sz="1200" b="1" i="1">
                <a:solidFill>
                  <a:srgbClr val="FFFFFF"/>
                </a:solidFill>
                <a:latin typeface="Montserrat"/>
                <a:ea typeface="Montserrat"/>
                <a:cs typeface="Montserrat"/>
                <a:sym typeface="Montserrat"/>
              </a:defRPr>
            </a:lvl8pPr>
            <a:lvl9pPr lvl="8" rtl="0">
              <a:spcBef>
                <a:spcPts val="0"/>
              </a:spcBef>
              <a:spcAft>
                <a:spcPts val="0"/>
              </a:spcAft>
              <a:buNone/>
              <a:defRPr sz="1200" b="1" i="1">
                <a:solidFill>
                  <a:srgbClr val="FFFFFF"/>
                </a:solidFill>
                <a:latin typeface="Montserrat"/>
                <a:ea typeface="Montserrat"/>
                <a:cs typeface="Montserrat"/>
                <a:sym typeface="Montserrat"/>
              </a:defRPr>
            </a:lvl9pPr>
          </a:lstStyle>
          <a:p>
            <a:endParaRPr/>
          </a:p>
        </p:txBody>
      </p:sp>
      <p:sp>
        <p:nvSpPr>
          <p:cNvPr id="110" name="Google Shape;110;p11"/>
          <p:cNvSpPr txBox="1">
            <a:spLocks noGrp="1"/>
          </p:cNvSpPr>
          <p:nvPr>
            <p:ph type="subTitle" idx="5"/>
          </p:nvPr>
        </p:nvSpPr>
        <p:spPr>
          <a:xfrm>
            <a:off x="3765775" y="3579257"/>
            <a:ext cx="1890300" cy="1038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200" i="1">
                <a:solidFill>
                  <a:srgbClr val="FFFFFF"/>
                </a:solidFill>
              </a:defRPr>
            </a:lvl1pPr>
            <a:lvl2pPr lvl="1" rtl="0">
              <a:spcBef>
                <a:spcPts val="0"/>
              </a:spcBef>
              <a:spcAft>
                <a:spcPts val="0"/>
              </a:spcAft>
              <a:buNone/>
              <a:defRPr sz="1200" b="1" i="1">
                <a:solidFill>
                  <a:srgbClr val="FFFFFF"/>
                </a:solidFill>
                <a:latin typeface="Montserrat"/>
                <a:ea typeface="Montserrat"/>
                <a:cs typeface="Montserrat"/>
                <a:sym typeface="Montserrat"/>
              </a:defRPr>
            </a:lvl2pPr>
            <a:lvl3pPr lvl="2" rtl="0">
              <a:spcBef>
                <a:spcPts val="0"/>
              </a:spcBef>
              <a:spcAft>
                <a:spcPts val="0"/>
              </a:spcAft>
              <a:buNone/>
              <a:defRPr sz="1200" b="1" i="1">
                <a:solidFill>
                  <a:srgbClr val="FFFFFF"/>
                </a:solidFill>
                <a:latin typeface="Montserrat"/>
                <a:ea typeface="Montserrat"/>
                <a:cs typeface="Montserrat"/>
                <a:sym typeface="Montserrat"/>
              </a:defRPr>
            </a:lvl3pPr>
            <a:lvl4pPr lvl="3" rtl="0">
              <a:spcBef>
                <a:spcPts val="0"/>
              </a:spcBef>
              <a:spcAft>
                <a:spcPts val="0"/>
              </a:spcAft>
              <a:buNone/>
              <a:defRPr sz="1200" b="1" i="1">
                <a:solidFill>
                  <a:srgbClr val="FFFFFF"/>
                </a:solidFill>
                <a:latin typeface="Montserrat"/>
                <a:ea typeface="Montserrat"/>
                <a:cs typeface="Montserrat"/>
                <a:sym typeface="Montserrat"/>
              </a:defRPr>
            </a:lvl4pPr>
            <a:lvl5pPr lvl="4" rtl="0">
              <a:spcBef>
                <a:spcPts val="0"/>
              </a:spcBef>
              <a:spcAft>
                <a:spcPts val="0"/>
              </a:spcAft>
              <a:buNone/>
              <a:defRPr sz="1200" b="1" i="1">
                <a:solidFill>
                  <a:srgbClr val="FFFFFF"/>
                </a:solidFill>
                <a:latin typeface="Montserrat"/>
                <a:ea typeface="Montserrat"/>
                <a:cs typeface="Montserrat"/>
                <a:sym typeface="Montserrat"/>
              </a:defRPr>
            </a:lvl5pPr>
            <a:lvl6pPr lvl="5" rtl="0">
              <a:spcBef>
                <a:spcPts val="0"/>
              </a:spcBef>
              <a:spcAft>
                <a:spcPts val="0"/>
              </a:spcAft>
              <a:buNone/>
              <a:defRPr sz="1200" b="1" i="1">
                <a:solidFill>
                  <a:srgbClr val="FFFFFF"/>
                </a:solidFill>
                <a:latin typeface="Montserrat"/>
                <a:ea typeface="Montserrat"/>
                <a:cs typeface="Montserrat"/>
                <a:sym typeface="Montserrat"/>
              </a:defRPr>
            </a:lvl6pPr>
            <a:lvl7pPr lvl="6" rtl="0">
              <a:spcBef>
                <a:spcPts val="0"/>
              </a:spcBef>
              <a:spcAft>
                <a:spcPts val="0"/>
              </a:spcAft>
              <a:buNone/>
              <a:defRPr sz="1200" b="1" i="1">
                <a:solidFill>
                  <a:srgbClr val="FFFFFF"/>
                </a:solidFill>
                <a:latin typeface="Montserrat"/>
                <a:ea typeface="Montserrat"/>
                <a:cs typeface="Montserrat"/>
                <a:sym typeface="Montserrat"/>
              </a:defRPr>
            </a:lvl7pPr>
            <a:lvl8pPr lvl="7" rtl="0">
              <a:spcBef>
                <a:spcPts val="0"/>
              </a:spcBef>
              <a:spcAft>
                <a:spcPts val="0"/>
              </a:spcAft>
              <a:buNone/>
              <a:defRPr sz="1200" b="1" i="1">
                <a:solidFill>
                  <a:srgbClr val="FFFFFF"/>
                </a:solidFill>
                <a:latin typeface="Montserrat"/>
                <a:ea typeface="Montserrat"/>
                <a:cs typeface="Montserrat"/>
                <a:sym typeface="Montserrat"/>
              </a:defRPr>
            </a:lvl8pPr>
            <a:lvl9pPr lvl="8" rtl="0">
              <a:spcBef>
                <a:spcPts val="0"/>
              </a:spcBef>
              <a:spcAft>
                <a:spcPts val="0"/>
              </a:spcAft>
              <a:buNone/>
              <a:defRPr sz="1200" b="1" i="1">
                <a:solidFill>
                  <a:srgbClr val="FFFFFF"/>
                </a:solidFill>
                <a:latin typeface="Montserrat"/>
                <a:ea typeface="Montserrat"/>
                <a:cs typeface="Montserrat"/>
                <a:sym typeface="Montserrat"/>
              </a:defRPr>
            </a:lvl9pPr>
          </a:lstStyle>
          <a:p>
            <a:endParaRPr/>
          </a:p>
        </p:txBody>
      </p:sp>
      <p:sp>
        <p:nvSpPr>
          <p:cNvPr id="111" name="Google Shape;111;p11"/>
          <p:cNvSpPr txBox="1">
            <a:spLocks noGrp="1"/>
          </p:cNvSpPr>
          <p:nvPr>
            <p:ph type="subTitle" idx="6"/>
          </p:nvPr>
        </p:nvSpPr>
        <p:spPr>
          <a:xfrm>
            <a:off x="6253550" y="3579257"/>
            <a:ext cx="1890300" cy="1038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200" i="1">
                <a:solidFill>
                  <a:srgbClr val="FFFFFF"/>
                </a:solidFill>
              </a:defRPr>
            </a:lvl1pPr>
            <a:lvl2pPr lvl="1" rtl="0">
              <a:spcBef>
                <a:spcPts val="0"/>
              </a:spcBef>
              <a:spcAft>
                <a:spcPts val="0"/>
              </a:spcAft>
              <a:buNone/>
              <a:defRPr sz="1200" b="1" i="1">
                <a:solidFill>
                  <a:srgbClr val="FFFFFF"/>
                </a:solidFill>
                <a:latin typeface="Montserrat"/>
                <a:ea typeface="Montserrat"/>
                <a:cs typeface="Montserrat"/>
                <a:sym typeface="Montserrat"/>
              </a:defRPr>
            </a:lvl2pPr>
            <a:lvl3pPr lvl="2" rtl="0">
              <a:spcBef>
                <a:spcPts val="0"/>
              </a:spcBef>
              <a:spcAft>
                <a:spcPts val="0"/>
              </a:spcAft>
              <a:buNone/>
              <a:defRPr sz="1200" b="1" i="1">
                <a:solidFill>
                  <a:srgbClr val="FFFFFF"/>
                </a:solidFill>
                <a:latin typeface="Montserrat"/>
                <a:ea typeface="Montserrat"/>
                <a:cs typeface="Montserrat"/>
                <a:sym typeface="Montserrat"/>
              </a:defRPr>
            </a:lvl3pPr>
            <a:lvl4pPr lvl="3" rtl="0">
              <a:spcBef>
                <a:spcPts val="0"/>
              </a:spcBef>
              <a:spcAft>
                <a:spcPts val="0"/>
              </a:spcAft>
              <a:buNone/>
              <a:defRPr sz="1200" b="1" i="1">
                <a:solidFill>
                  <a:srgbClr val="FFFFFF"/>
                </a:solidFill>
                <a:latin typeface="Montserrat"/>
                <a:ea typeface="Montserrat"/>
                <a:cs typeface="Montserrat"/>
                <a:sym typeface="Montserrat"/>
              </a:defRPr>
            </a:lvl4pPr>
            <a:lvl5pPr lvl="4" rtl="0">
              <a:spcBef>
                <a:spcPts val="0"/>
              </a:spcBef>
              <a:spcAft>
                <a:spcPts val="0"/>
              </a:spcAft>
              <a:buNone/>
              <a:defRPr sz="1200" b="1" i="1">
                <a:solidFill>
                  <a:srgbClr val="FFFFFF"/>
                </a:solidFill>
                <a:latin typeface="Montserrat"/>
                <a:ea typeface="Montserrat"/>
                <a:cs typeface="Montserrat"/>
                <a:sym typeface="Montserrat"/>
              </a:defRPr>
            </a:lvl5pPr>
            <a:lvl6pPr lvl="5" rtl="0">
              <a:spcBef>
                <a:spcPts val="0"/>
              </a:spcBef>
              <a:spcAft>
                <a:spcPts val="0"/>
              </a:spcAft>
              <a:buNone/>
              <a:defRPr sz="1200" b="1" i="1">
                <a:solidFill>
                  <a:srgbClr val="FFFFFF"/>
                </a:solidFill>
                <a:latin typeface="Montserrat"/>
                <a:ea typeface="Montserrat"/>
                <a:cs typeface="Montserrat"/>
                <a:sym typeface="Montserrat"/>
              </a:defRPr>
            </a:lvl6pPr>
            <a:lvl7pPr lvl="6" rtl="0">
              <a:spcBef>
                <a:spcPts val="0"/>
              </a:spcBef>
              <a:spcAft>
                <a:spcPts val="0"/>
              </a:spcAft>
              <a:buNone/>
              <a:defRPr sz="1200" b="1" i="1">
                <a:solidFill>
                  <a:srgbClr val="FFFFFF"/>
                </a:solidFill>
                <a:latin typeface="Montserrat"/>
                <a:ea typeface="Montserrat"/>
                <a:cs typeface="Montserrat"/>
                <a:sym typeface="Montserrat"/>
              </a:defRPr>
            </a:lvl7pPr>
            <a:lvl8pPr lvl="7" rtl="0">
              <a:spcBef>
                <a:spcPts val="0"/>
              </a:spcBef>
              <a:spcAft>
                <a:spcPts val="0"/>
              </a:spcAft>
              <a:buNone/>
              <a:defRPr sz="1200" b="1" i="1">
                <a:solidFill>
                  <a:srgbClr val="FFFFFF"/>
                </a:solidFill>
                <a:latin typeface="Montserrat"/>
                <a:ea typeface="Montserrat"/>
                <a:cs typeface="Montserrat"/>
                <a:sym typeface="Montserrat"/>
              </a:defRPr>
            </a:lvl8pPr>
            <a:lvl9pPr lvl="8" rtl="0">
              <a:spcBef>
                <a:spcPts val="0"/>
              </a:spcBef>
              <a:spcAft>
                <a:spcPts val="0"/>
              </a:spcAft>
              <a:buNone/>
              <a:defRPr sz="1200" b="1" i="1">
                <a:solidFill>
                  <a:srgbClr val="FFFFFF"/>
                </a:solidFill>
                <a:latin typeface="Montserrat"/>
                <a:ea typeface="Montserrat"/>
                <a:cs typeface="Montserrat"/>
                <a:sym typeface="Montserrat"/>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body slide 1">
  <p:cSld name="TITLE_AND_BODY_4">
    <p:spTree>
      <p:nvGrpSpPr>
        <p:cNvPr id="1" name="Shape 112"/>
        <p:cNvGrpSpPr/>
        <p:nvPr/>
      </p:nvGrpSpPr>
      <p:grpSpPr>
        <a:xfrm>
          <a:off x="0" y="0"/>
          <a:ext cx="0" cy="0"/>
          <a:chOff x="0" y="0"/>
          <a:chExt cx="0" cy="0"/>
        </a:xfrm>
      </p:grpSpPr>
      <p:sp>
        <p:nvSpPr>
          <p:cNvPr id="113" name="Google Shape;113;p12"/>
          <p:cNvSpPr/>
          <p:nvPr/>
        </p:nvSpPr>
        <p:spPr>
          <a:xfrm rot="10800000" flipH="1">
            <a:off x="6095750" y="3297290"/>
            <a:ext cx="3060616" cy="1860835"/>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47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2"/>
          <p:cNvSpPr/>
          <p:nvPr/>
        </p:nvSpPr>
        <p:spPr>
          <a:xfrm rot="10800000">
            <a:off x="6388998" y="4132544"/>
            <a:ext cx="2767552" cy="1025581"/>
          </a:xfrm>
          <a:custGeom>
            <a:avLst/>
            <a:gdLst/>
            <a:ahLst/>
            <a:cxnLst/>
            <a:rect l="l" t="t" r="r" b="b"/>
            <a:pathLst>
              <a:path w="99597" h="36908" extrusionOk="0">
                <a:moveTo>
                  <a:pt x="0" y="0"/>
                </a:moveTo>
                <a:lnTo>
                  <a:pt x="0" y="36907"/>
                </a:lnTo>
                <a:lnTo>
                  <a:pt x="99596" y="11"/>
                </a:lnTo>
                <a:lnTo>
                  <a:pt x="0" y="0"/>
                </a:lnTo>
                <a:close/>
              </a:path>
            </a:pathLst>
          </a:custGeom>
          <a:solidFill>
            <a:srgbClr val="FC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15" name="Google Shape;115;p12"/>
          <p:cNvSpPr/>
          <p:nvPr/>
        </p:nvSpPr>
        <p:spPr>
          <a:xfrm rot="10800000">
            <a:off x="6388998" y="4366515"/>
            <a:ext cx="2767552" cy="791610"/>
          </a:xfrm>
          <a:custGeom>
            <a:avLst/>
            <a:gdLst/>
            <a:ahLst/>
            <a:cxnLst/>
            <a:rect l="l" t="t" r="r" b="b"/>
            <a:pathLst>
              <a:path w="99597" h="28488" extrusionOk="0">
                <a:moveTo>
                  <a:pt x="0" y="1"/>
                </a:moveTo>
                <a:lnTo>
                  <a:pt x="0" y="28488"/>
                </a:lnTo>
                <a:lnTo>
                  <a:pt x="99596" y="1"/>
                </a:lnTo>
                <a:close/>
              </a:path>
            </a:pathLst>
          </a:custGeom>
          <a:solidFill>
            <a:srgbClr val="E8A8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2"/>
          <p:cNvSpPr txBox="1">
            <a:spLocks noGrp="1"/>
          </p:cNvSpPr>
          <p:nvPr>
            <p:ph type="title"/>
          </p:nvPr>
        </p:nvSpPr>
        <p:spPr>
          <a:xfrm>
            <a:off x="2138400" y="360000"/>
            <a:ext cx="6166800" cy="594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b="0"/>
            </a:lvl1pPr>
            <a:lvl2pPr lvl="1" rtl="0">
              <a:spcBef>
                <a:spcPts val="0"/>
              </a:spcBef>
              <a:spcAft>
                <a:spcPts val="0"/>
              </a:spcAft>
              <a:buClr>
                <a:srgbClr val="EFD67E"/>
              </a:buClr>
              <a:buSzPts val="2400"/>
              <a:buFont typeface="Bodoni"/>
              <a:buNone/>
              <a:defRPr>
                <a:solidFill>
                  <a:srgbClr val="EFD67E"/>
                </a:solidFill>
                <a:latin typeface="Bodoni"/>
                <a:ea typeface="Bodoni"/>
                <a:cs typeface="Bodoni"/>
                <a:sym typeface="Bodoni"/>
              </a:defRPr>
            </a:lvl2pPr>
            <a:lvl3pPr lvl="2" rtl="0">
              <a:spcBef>
                <a:spcPts val="0"/>
              </a:spcBef>
              <a:spcAft>
                <a:spcPts val="0"/>
              </a:spcAft>
              <a:buClr>
                <a:srgbClr val="EFD67E"/>
              </a:buClr>
              <a:buSzPts val="2400"/>
              <a:buFont typeface="Bodoni"/>
              <a:buNone/>
              <a:defRPr>
                <a:solidFill>
                  <a:srgbClr val="EFD67E"/>
                </a:solidFill>
                <a:latin typeface="Bodoni"/>
                <a:ea typeface="Bodoni"/>
                <a:cs typeface="Bodoni"/>
                <a:sym typeface="Bodoni"/>
              </a:defRPr>
            </a:lvl3pPr>
            <a:lvl4pPr lvl="3" rtl="0">
              <a:spcBef>
                <a:spcPts val="0"/>
              </a:spcBef>
              <a:spcAft>
                <a:spcPts val="0"/>
              </a:spcAft>
              <a:buClr>
                <a:srgbClr val="EFD67E"/>
              </a:buClr>
              <a:buSzPts val="2400"/>
              <a:buFont typeface="Bodoni"/>
              <a:buNone/>
              <a:defRPr>
                <a:solidFill>
                  <a:srgbClr val="EFD67E"/>
                </a:solidFill>
                <a:latin typeface="Bodoni"/>
                <a:ea typeface="Bodoni"/>
                <a:cs typeface="Bodoni"/>
                <a:sym typeface="Bodoni"/>
              </a:defRPr>
            </a:lvl4pPr>
            <a:lvl5pPr lvl="4" rtl="0">
              <a:spcBef>
                <a:spcPts val="0"/>
              </a:spcBef>
              <a:spcAft>
                <a:spcPts val="0"/>
              </a:spcAft>
              <a:buClr>
                <a:srgbClr val="EFD67E"/>
              </a:buClr>
              <a:buSzPts val="2400"/>
              <a:buFont typeface="Bodoni"/>
              <a:buNone/>
              <a:defRPr>
                <a:solidFill>
                  <a:srgbClr val="EFD67E"/>
                </a:solidFill>
                <a:latin typeface="Bodoni"/>
                <a:ea typeface="Bodoni"/>
                <a:cs typeface="Bodoni"/>
                <a:sym typeface="Bodoni"/>
              </a:defRPr>
            </a:lvl5pPr>
            <a:lvl6pPr lvl="5" rtl="0">
              <a:spcBef>
                <a:spcPts val="0"/>
              </a:spcBef>
              <a:spcAft>
                <a:spcPts val="0"/>
              </a:spcAft>
              <a:buClr>
                <a:srgbClr val="EFD67E"/>
              </a:buClr>
              <a:buSzPts val="2400"/>
              <a:buFont typeface="Bodoni"/>
              <a:buNone/>
              <a:defRPr>
                <a:solidFill>
                  <a:srgbClr val="EFD67E"/>
                </a:solidFill>
                <a:latin typeface="Bodoni"/>
                <a:ea typeface="Bodoni"/>
                <a:cs typeface="Bodoni"/>
                <a:sym typeface="Bodoni"/>
              </a:defRPr>
            </a:lvl6pPr>
            <a:lvl7pPr lvl="6" rtl="0">
              <a:spcBef>
                <a:spcPts val="0"/>
              </a:spcBef>
              <a:spcAft>
                <a:spcPts val="0"/>
              </a:spcAft>
              <a:buClr>
                <a:srgbClr val="EFD67E"/>
              </a:buClr>
              <a:buSzPts val="2400"/>
              <a:buFont typeface="Bodoni"/>
              <a:buNone/>
              <a:defRPr>
                <a:solidFill>
                  <a:srgbClr val="EFD67E"/>
                </a:solidFill>
                <a:latin typeface="Bodoni"/>
                <a:ea typeface="Bodoni"/>
                <a:cs typeface="Bodoni"/>
                <a:sym typeface="Bodoni"/>
              </a:defRPr>
            </a:lvl7pPr>
            <a:lvl8pPr lvl="7" rtl="0">
              <a:spcBef>
                <a:spcPts val="0"/>
              </a:spcBef>
              <a:spcAft>
                <a:spcPts val="0"/>
              </a:spcAft>
              <a:buClr>
                <a:srgbClr val="EFD67E"/>
              </a:buClr>
              <a:buSzPts val="2400"/>
              <a:buFont typeface="Bodoni"/>
              <a:buNone/>
              <a:defRPr>
                <a:solidFill>
                  <a:srgbClr val="EFD67E"/>
                </a:solidFill>
                <a:latin typeface="Bodoni"/>
                <a:ea typeface="Bodoni"/>
                <a:cs typeface="Bodoni"/>
                <a:sym typeface="Bodoni"/>
              </a:defRPr>
            </a:lvl8pPr>
            <a:lvl9pPr lvl="8" rtl="0">
              <a:spcBef>
                <a:spcPts val="0"/>
              </a:spcBef>
              <a:spcAft>
                <a:spcPts val="0"/>
              </a:spcAft>
              <a:buClr>
                <a:srgbClr val="EFD67E"/>
              </a:buClr>
              <a:buSzPts val="2400"/>
              <a:buFont typeface="Bodoni"/>
              <a:buNone/>
              <a:defRPr>
                <a:solidFill>
                  <a:srgbClr val="EFD67E"/>
                </a:solidFill>
                <a:latin typeface="Bodoni"/>
                <a:ea typeface="Bodoni"/>
                <a:cs typeface="Bodoni"/>
                <a:sym typeface="Bodoni"/>
              </a:defRPr>
            </a:lvl9pPr>
          </a:lstStyle>
          <a:p>
            <a:endParaRPr dirty="0"/>
          </a:p>
        </p:txBody>
      </p:sp>
      <p:sp>
        <p:nvSpPr>
          <p:cNvPr id="117" name="Google Shape;117;p12"/>
          <p:cNvSpPr txBox="1">
            <a:spLocks noGrp="1"/>
          </p:cNvSpPr>
          <p:nvPr>
            <p:ph type="body" idx="1"/>
          </p:nvPr>
        </p:nvSpPr>
        <p:spPr>
          <a:xfrm>
            <a:off x="1601250" y="2161650"/>
            <a:ext cx="5941500" cy="1683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sz="1400"/>
            </a:lvl2pPr>
            <a:lvl3pPr marL="1371600" lvl="2" indent="-317500" rtl="0">
              <a:lnSpc>
                <a:spcPct val="100000"/>
              </a:lnSpc>
              <a:spcBef>
                <a:spcPts val="0"/>
              </a:spcBef>
              <a:spcAft>
                <a:spcPts val="0"/>
              </a:spcAft>
              <a:buSzPts val="1400"/>
              <a:buChar char="⏷"/>
              <a:defRPr sz="1400"/>
            </a:lvl3pPr>
            <a:lvl4pPr marL="1828800" lvl="3" indent="-317500" rtl="0">
              <a:lnSpc>
                <a:spcPct val="100000"/>
              </a:lnSpc>
              <a:spcBef>
                <a:spcPts val="0"/>
              </a:spcBef>
              <a:spcAft>
                <a:spcPts val="0"/>
              </a:spcAft>
              <a:buSzPts val="1400"/>
              <a:buChar char="⏷"/>
              <a:defRPr sz="1400"/>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sz="1400"/>
            </a:lvl7pPr>
            <a:lvl8pPr marL="3657600" lvl="7" indent="-317500" rtl="0">
              <a:lnSpc>
                <a:spcPct val="100000"/>
              </a:lnSpc>
              <a:spcBef>
                <a:spcPts val="0"/>
              </a:spcBef>
              <a:spcAft>
                <a:spcPts val="0"/>
              </a:spcAft>
              <a:buSzPts val="1400"/>
              <a:buChar char="⏷"/>
              <a:defRPr sz="1400"/>
            </a:lvl8pPr>
            <a:lvl9pPr marL="4114800" lvl="8" indent="-317500" rtl="0">
              <a:lnSpc>
                <a:spcPct val="100000"/>
              </a:lnSpc>
              <a:spcBef>
                <a:spcPts val="0"/>
              </a:spcBef>
              <a:spcAft>
                <a:spcPts val="0"/>
              </a:spcAft>
              <a:buSzPts val="1400"/>
              <a:buChar char="⏷"/>
              <a:defRPr sz="1400"/>
            </a:lvl9pPr>
          </a:lstStyle>
          <a:p>
            <a:endParaRPr dirty="0"/>
          </a:p>
        </p:txBody>
      </p:sp>
      <p:sp>
        <p:nvSpPr>
          <p:cNvPr id="118" name="Google Shape;118;p12"/>
          <p:cNvSpPr txBox="1">
            <a:spLocks noGrp="1"/>
          </p:cNvSpPr>
          <p:nvPr>
            <p:ph type="sldNum" idx="12"/>
          </p:nvPr>
        </p:nvSpPr>
        <p:spPr>
          <a:xfrm rot="10800000">
            <a:off x="0" y="-1"/>
            <a:ext cx="548700" cy="393600"/>
          </a:xfrm>
          <a:prstGeom prst="rect">
            <a:avLst/>
          </a:prstGeom>
        </p:spPr>
        <p:txBody>
          <a:bodyPr spcFirstLastPara="1" wrap="square" lIns="91425" tIns="91425" rIns="91425" bIns="91425" anchor="t" anchorCtr="0">
            <a:noAutofit/>
          </a:bodyPr>
          <a:lstStyle>
            <a:lvl1pPr lvl="0" rtl="0">
              <a:buNone/>
              <a:defRPr sz="1200">
                <a:latin typeface="Arvo"/>
                <a:ea typeface="Arvo"/>
                <a:cs typeface="Arvo"/>
                <a:sym typeface="Arvo"/>
              </a:defRPr>
            </a:lvl1pPr>
            <a:lvl2pPr lvl="1" rtl="0">
              <a:buNone/>
              <a:defRPr sz="1200">
                <a:latin typeface="Arvo"/>
                <a:ea typeface="Arvo"/>
                <a:cs typeface="Arvo"/>
                <a:sym typeface="Arvo"/>
              </a:defRPr>
            </a:lvl2pPr>
            <a:lvl3pPr lvl="2" rtl="0">
              <a:buNone/>
              <a:defRPr sz="1200">
                <a:latin typeface="Arvo"/>
                <a:ea typeface="Arvo"/>
                <a:cs typeface="Arvo"/>
                <a:sym typeface="Arvo"/>
              </a:defRPr>
            </a:lvl3pPr>
            <a:lvl4pPr lvl="3" rtl="0">
              <a:buNone/>
              <a:defRPr sz="1200">
                <a:latin typeface="Arvo"/>
                <a:ea typeface="Arvo"/>
                <a:cs typeface="Arvo"/>
                <a:sym typeface="Arvo"/>
              </a:defRPr>
            </a:lvl4pPr>
            <a:lvl5pPr lvl="4" rtl="0">
              <a:buNone/>
              <a:defRPr sz="1200">
                <a:latin typeface="Arvo"/>
                <a:ea typeface="Arvo"/>
                <a:cs typeface="Arvo"/>
                <a:sym typeface="Arvo"/>
              </a:defRPr>
            </a:lvl5pPr>
            <a:lvl6pPr lvl="5" rtl="0">
              <a:buNone/>
              <a:defRPr sz="1200">
                <a:latin typeface="Arvo"/>
                <a:ea typeface="Arvo"/>
                <a:cs typeface="Arvo"/>
                <a:sym typeface="Arvo"/>
              </a:defRPr>
            </a:lvl6pPr>
            <a:lvl7pPr lvl="6" rtl="0">
              <a:buNone/>
              <a:defRPr sz="1200">
                <a:latin typeface="Arvo"/>
                <a:ea typeface="Arvo"/>
                <a:cs typeface="Arvo"/>
                <a:sym typeface="Arvo"/>
              </a:defRPr>
            </a:lvl7pPr>
            <a:lvl8pPr lvl="7" rtl="0">
              <a:buNone/>
              <a:defRPr sz="1200">
                <a:latin typeface="Arvo"/>
                <a:ea typeface="Arvo"/>
                <a:cs typeface="Arvo"/>
                <a:sym typeface="Arvo"/>
              </a:defRPr>
            </a:lvl8pPr>
            <a:lvl9pPr lvl="8" rtl="0">
              <a:buNone/>
              <a:defRPr sz="1200">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sp>
        <p:nvSpPr>
          <p:cNvPr id="119" name="Google Shape;119;p12"/>
          <p:cNvSpPr/>
          <p:nvPr/>
        </p:nvSpPr>
        <p:spPr>
          <a:xfrm flipH="1">
            <a:off x="185" y="0"/>
            <a:ext cx="2999115" cy="1723370"/>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2845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2"/>
          <p:cNvSpPr/>
          <p:nvPr/>
        </p:nvSpPr>
        <p:spPr>
          <a:xfrm>
            <a:off x="0" y="0"/>
            <a:ext cx="2711777" cy="949827"/>
          </a:xfrm>
          <a:custGeom>
            <a:avLst/>
            <a:gdLst/>
            <a:ahLst/>
            <a:cxnLst/>
            <a:rect l="l" t="t" r="r" b="b"/>
            <a:pathLst>
              <a:path w="99597" h="36908" extrusionOk="0">
                <a:moveTo>
                  <a:pt x="0" y="0"/>
                </a:moveTo>
                <a:lnTo>
                  <a:pt x="0" y="36907"/>
                </a:lnTo>
                <a:lnTo>
                  <a:pt x="99596" y="11"/>
                </a:lnTo>
                <a:lnTo>
                  <a:pt x="0" y="0"/>
                </a:lnTo>
                <a:close/>
              </a:path>
            </a:pathLst>
          </a:custGeom>
          <a:solidFill>
            <a:srgbClr val="3142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1" name="Google Shape;121;p12"/>
          <p:cNvSpPr/>
          <p:nvPr/>
        </p:nvSpPr>
        <p:spPr>
          <a:xfrm>
            <a:off x="0" y="0"/>
            <a:ext cx="2711777" cy="733139"/>
          </a:xfrm>
          <a:custGeom>
            <a:avLst/>
            <a:gdLst/>
            <a:ahLst/>
            <a:cxnLst/>
            <a:rect l="l" t="t" r="r" b="b"/>
            <a:pathLst>
              <a:path w="99597" h="28488" extrusionOk="0">
                <a:moveTo>
                  <a:pt x="0" y="1"/>
                </a:moveTo>
                <a:lnTo>
                  <a:pt x="0" y="28488"/>
                </a:lnTo>
                <a:lnTo>
                  <a:pt x="99596" y="1"/>
                </a:lnTo>
                <a:close/>
              </a:path>
            </a:pathLst>
          </a:custGeom>
          <a:solidFill>
            <a:srgbClr val="3E51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2"/>
          <p:cNvSpPr txBox="1">
            <a:spLocks noGrp="1"/>
          </p:cNvSpPr>
          <p:nvPr>
            <p:ph type="sldNum" idx="2"/>
          </p:nvPr>
        </p:nvSpPr>
        <p:spPr>
          <a:xfrm>
            <a:off x="8741702" y="4749900"/>
            <a:ext cx="402300" cy="393600"/>
          </a:xfrm>
          <a:prstGeom prst="rect">
            <a:avLst/>
          </a:prstGeom>
        </p:spPr>
        <p:txBody>
          <a:bodyPr spcFirstLastPara="1" wrap="square" lIns="91425" tIns="91425" rIns="91425" bIns="91425" anchor="t" anchorCtr="0">
            <a:noAutofit/>
          </a:bodyPr>
          <a:lstStyle>
            <a:lvl1pPr lvl="0" rtl="0">
              <a:buNone/>
              <a:defRPr sz="800">
                <a:solidFill>
                  <a:srgbClr val="3E516C"/>
                </a:solidFill>
                <a:latin typeface="Cabin"/>
                <a:ea typeface="Cabin"/>
                <a:cs typeface="Cabin"/>
                <a:sym typeface="Cabin"/>
              </a:defRPr>
            </a:lvl1pPr>
            <a:lvl2pPr lvl="1" rtl="0">
              <a:buNone/>
              <a:defRPr sz="800">
                <a:solidFill>
                  <a:srgbClr val="3E516C"/>
                </a:solidFill>
                <a:latin typeface="Cabin"/>
                <a:ea typeface="Cabin"/>
                <a:cs typeface="Cabin"/>
                <a:sym typeface="Cabin"/>
              </a:defRPr>
            </a:lvl2pPr>
            <a:lvl3pPr lvl="2" rtl="0">
              <a:buNone/>
              <a:defRPr sz="800">
                <a:solidFill>
                  <a:srgbClr val="3E516C"/>
                </a:solidFill>
                <a:latin typeface="Cabin"/>
                <a:ea typeface="Cabin"/>
                <a:cs typeface="Cabin"/>
                <a:sym typeface="Cabin"/>
              </a:defRPr>
            </a:lvl3pPr>
            <a:lvl4pPr lvl="3" rtl="0">
              <a:buNone/>
              <a:defRPr sz="800">
                <a:solidFill>
                  <a:srgbClr val="3E516C"/>
                </a:solidFill>
                <a:latin typeface="Cabin"/>
                <a:ea typeface="Cabin"/>
                <a:cs typeface="Cabin"/>
                <a:sym typeface="Cabin"/>
              </a:defRPr>
            </a:lvl4pPr>
            <a:lvl5pPr lvl="4" rtl="0">
              <a:buNone/>
              <a:defRPr sz="800">
                <a:solidFill>
                  <a:srgbClr val="3E516C"/>
                </a:solidFill>
                <a:latin typeface="Cabin"/>
                <a:ea typeface="Cabin"/>
                <a:cs typeface="Cabin"/>
                <a:sym typeface="Cabin"/>
              </a:defRPr>
            </a:lvl5pPr>
            <a:lvl6pPr lvl="5" rtl="0">
              <a:buNone/>
              <a:defRPr sz="800">
                <a:solidFill>
                  <a:srgbClr val="3E516C"/>
                </a:solidFill>
                <a:latin typeface="Cabin"/>
                <a:ea typeface="Cabin"/>
                <a:cs typeface="Cabin"/>
                <a:sym typeface="Cabin"/>
              </a:defRPr>
            </a:lvl6pPr>
            <a:lvl7pPr lvl="6" rtl="0">
              <a:buNone/>
              <a:defRPr sz="800">
                <a:solidFill>
                  <a:srgbClr val="3E516C"/>
                </a:solidFill>
                <a:latin typeface="Cabin"/>
                <a:ea typeface="Cabin"/>
                <a:cs typeface="Cabin"/>
                <a:sym typeface="Cabin"/>
              </a:defRPr>
            </a:lvl7pPr>
            <a:lvl8pPr lvl="7" rtl="0">
              <a:buNone/>
              <a:defRPr sz="800">
                <a:solidFill>
                  <a:srgbClr val="3E516C"/>
                </a:solidFill>
                <a:latin typeface="Cabin"/>
                <a:ea typeface="Cabin"/>
                <a:cs typeface="Cabin"/>
                <a:sym typeface="Cabin"/>
              </a:defRPr>
            </a:lvl8pPr>
            <a:lvl9pPr lvl="8" rtl="0">
              <a:buNone/>
              <a:defRPr sz="800">
                <a:solidFill>
                  <a:srgbClr val="3E516C"/>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s"/>
              <a:t>‹#›</a:t>
            </a:fld>
            <a:endParaRPr/>
          </a:p>
        </p:txBody>
      </p:sp>
      <p:grpSp>
        <p:nvGrpSpPr>
          <p:cNvPr id="12" name="Google Shape;8174;p70">
            <a:extLst>
              <a:ext uri="{FF2B5EF4-FFF2-40B4-BE49-F238E27FC236}">
                <a16:creationId xmlns:a16="http://schemas.microsoft.com/office/drawing/2014/main" id="{B05DE44A-4ECB-6E49-B92A-35304BBF75A6}"/>
              </a:ext>
            </a:extLst>
          </p:cNvPr>
          <p:cNvGrpSpPr/>
          <p:nvPr userDrawn="1"/>
        </p:nvGrpSpPr>
        <p:grpSpPr>
          <a:xfrm>
            <a:off x="8660319" y="4646086"/>
            <a:ext cx="341820" cy="340286"/>
            <a:chOff x="-20199150" y="3693150"/>
            <a:chExt cx="306400" cy="305025"/>
          </a:xfrm>
        </p:grpSpPr>
        <p:sp>
          <p:nvSpPr>
            <p:cNvPr id="13" name="Google Shape;8175;p70">
              <a:extLst>
                <a:ext uri="{FF2B5EF4-FFF2-40B4-BE49-F238E27FC236}">
                  <a16:creationId xmlns:a16="http://schemas.microsoft.com/office/drawing/2014/main" id="{25EEC952-9BEE-8D47-9679-255414AC5DD2}"/>
                </a:ext>
              </a:extLst>
            </p:cNvPr>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6;p70">
              <a:extLst>
                <a:ext uri="{FF2B5EF4-FFF2-40B4-BE49-F238E27FC236}">
                  <a16:creationId xmlns:a16="http://schemas.microsoft.com/office/drawing/2014/main" id="{6C6B8298-147E-BE4B-ACF1-4CFD368361EF}"/>
                </a:ext>
              </a:extLst>
            </p:cNvPr>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77;p70">
              <a:extLst>
                <a:ext uri="{FF2B5EF4-FFF2-40B4-BE49-F238E27FC236}">
                  <a16:creationId xmlns:a16="http://schemas.microsoft.com/office/drawing/2014/main" id="{51C3AB8C-76AD-A747-9E14-5B2C7D20776A}"/>
                </a:ext>
              </a:extLst>
            </p:cNvPr>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78;p70">
              <a:extLst>
                <a:ext uri="{FF2B5EF4-FFF2-40B4-BE49-F238E27FC236}">
                  <a16:creationId xmlns:a16="http://schemas.microsoft.com/office/drawing/2014/main" id="{CBFF2243-3342-8E40-9E65-E7DCCA320D9D}"/>
                </a:ext>
              </a:extLst>
            </p:cNvPr>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9;p70">
              <a:extLst>
                <a:ext uri="{FF2B5EF4-FFF2-40B4-BE49-F238E27FC236}">
                  <a16:creationId xmlns:a16="http://schemas.microsoft.com/office/drawing/2014/main" id="{CB5A1E07-B703-2741-A67B-D40216E7DD6D}"/>
                </a:ext>
              </a:extLst>
            </p:cNvPr>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0;p70">
              <a:extLst>
                <a:ext uri="{FF2B5EF4-FFF2-40B4-BE49-F238E27FC236}">
                  <a16:creationId xmlns:a16="http://schemas.microsoft.com/office/drawing/2014/main" id="{3E7666D5-D4A3-D045-98CD-839FDDB8ED8D}"/>
                </a:ext>
              </a:extLst>
            </p:cNvPr>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409;p36">
            <a:extLst>
              <a:ext uri="{FF2B5EF4-FFF2-40B4-BE49-F238E27FC236}">
                <a16:creationId xmlns:a16="http://schemas.microsoft.com/office/drawing/2014/main" id="{DD294247-D0D1-3743-B0A3-ACE38A5CB852}"/>
              </a:ext>
            </a:extLst>
          </p:cNvPr>
          <p:cNvSpPr>
            <a:spLocks noChangeAspect="1"/>
          </p:cNvSpPr>
          <p:nvPr userDrawn="1"/>
        </p:nvSpPr>
        <p:spPr>
          <a:xfrm rot="10800000">
            <a:off x="1882800" y="558000"/>
            <a:ext cx="169200" cy="195079"/>
          </a:xfrm>
          <a:custGeom>
            <a:avLst/>
            <a:gdLst/>
            <a:ahLst/>
            <a:cxnLst/>
            <a:rect l="l" t="t" r="r" b="b"/>
            <a:pathLst>
              <a:path w="9970" h="11493" extrusionOk="0">
                <a:moveTo>
                  <a:pt x="9969" y="1"/>
                </a:moveTo>
                <a:lnTo>
                  <a:pt x="1" y="5747"/>
                </a:lnTo>
                <a:lnTo>
                  <a:pt x="9969" y="11493"/>
                </a:lnTo>
                <a:lnTo>
                  <a:pt x="9969" y="1"/>
                </a:lnTo>
                <a:close/>
              </a:path>
            </a:pathLst>
          </a:custGeom>
          <a:solidFill>
            <a:srgbClr val="3142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design 3">
  <p:cSld name="TITLE_AND_BODY_4_1_1">
    <p:spTree>
      <p:nvGrpSpPr>
        <p:cNvPr id="1" name="Shape 145"/>
        <p:cNvGrpSpPr/>
        <p:nvPr/>
      </p:nvGrpSpPr>
      <p:grpSpPr>
        <a:xfrm>
          <a:off x="0" y="0"/>
          <a:ext cx="0" cy="0"/>
          <a:chOff x="0" y="0"/>
          <a:chExt cx="0" cy="0"/>
        </a:xfrm>
      </p:grpSpPr>
      <p:sp>
        <p:nvSpPr>
          <p:cNvPr id="146" name="Google Shape;146;p15"/>
          <p:cNvSpPr/>
          <p:nvPr/>
        </p:nvSpPr>
        <p:spPr>
          <a:xfrm rot="-5400000">
            <a:off x="1995424" y="-2004983"/>
            <a:ext cx="5153149" cy="9163116"/>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1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5"/>
          <p:cNvSpPr/>
          <p:nvPr/>
        </p:nvSpPr>
        <p:spPr>
          <a:xfrm rot="10800000" flipH="1">
            <a:off x="6836375" y="3817625"/>
            <a:ext cx="2307413" cy="1325867"/>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2845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5"/>
          <p:cNvSpPr/>
          <p:nvPr/>
        </p:nvSpPr>
        <p:spPr>
          <a:xfrm rot="10800000">
            <a:off x="7057692" y="4412713"/>
            <a:ext cx="2086308" cy="730778"/>
          </a:xfrm>
          <a:custGeom>
            <a:avLst/>
            <a:gdLst/>
            <a:ahLst/>
            <a:cxnLst/>
            <a:rect l="l" t="t" r="r" b="b"/>
            <a:pathLst>
              <a:path w="99597" h="36908" extrusionOk="0">
                <a:moveTo>
                  <a:pt x="0" y="0"/>
                </a:moveTo>
                <a:lnTo>
                  <a:pt x="0" y="36907"/>
                </a:lnTo>
                <a:lnTo>
                  <a:pt x="99596" y="11"/>
                </a:lnTo>
                <a:lnTo>
                  <a:pt x="0" y="0"/>
                </a:lnTo>
                <a:close/>
              </a:path>
            </a:pathLst>
          </a:custGeom>
          <a:solidFill>
            <a:srgbClr val="3142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9" name="Google Shape;149;p15"/>
          <p:cNvSpPr/>
          <p:nvPr/>
        </p:nvSpPr>
        <p:spPr>
          <a:xfrm rot="10800000">
            <a:off x="7057692" y="4579429"/>
            <a:ext cx="2086308" cy="564062"/>
          </a:xfrm>
          <a:custGeom>
            <a:avLst/>
            <a:gdLst/>
            <a:ahLst/>
            <a:cxnLst/>
            <a:rect l="l" t="t" r="r" b="b"/>
            <a:pathLst>
              <a:path w="99597" h="28488" extrusionOk="0">
                <a:moveTo>
                  <a:pt x="0" y="1"/>
                </a:moveTo>
                <a:lnTo>
                  <a:pt x="0" y="28488"/>
                </a:lnTo>
                <a:lnTo>
                  <a:pt x="99596" y="1"/>
                </a:lnTo>
                <a:close/>
              </a:path>
            </a:pathLst>
          </a:custGeom>
          <a:solidFill>
            <a:srgbClr val="3E51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5"/>
          <p:cNvSpPr/>
          <p:nvPr/>
        </p:nvSpPr>
        <p:spPr>
          <a:xfrm flipH="1">
            <a:off x="4" y="4"/>
            <a:ext cx="2546446" cy="1548071"/>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47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5"/>
          <p:cNvSpPr/>
          <p:nvPr/>
        </p:nvSpPr>
        <p:spPr>
          <a:xfrm>
            <a:off x="0" y="4"/>
            <a:ext cx="2302683" cy="853221"/>
          </a:xfrm>
          <a:custGeom>
            <a:avLst/>
            <a:gdLst/>
            <a:ahLst/>
            <a:cxnLst/>
            <a:rect l="l" t="t" r="r" b="b"/>
            <a:pathLst>
              <a:path w="99597" h="36908" extrusionOk="0">
                <a:moveTo>
                  <a:pt x="0" y="0"/>
                </a:moveTo>
                <a:lnTo>
                  <a:pt x="0" y="36907"/>
                </a:lnTo>
                <a:lnTo>
                  <a:pt x="99596" y="11"/>
                </a:lnTo>
                <a:lnTo>
                  <a:pt x="0" y="0"/>
                </a:lnTo>
                <a:close/>
              </a:path>
            </a:pathLst>
          </a:custGeom>
          <a:solidFill>
            <a:srgbClr val="FC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2" name="Google Shape;152;p15"/>
          <p:cNvSpPr/>
          <p:nvPr/>
        </p:nvSpPr>
        <p:spPr>
          <a:xfrm>
            <a:off x="0" y="4"/>
            <a:ext cx="2302683" cy="658571"/>
          </a:xfrm>
          <a:custGeom>
            <a:avLst/>
            <a:gdLst/>
            <a:ahLst/>
            <a:cxnLst/>
            <a:rect l="l" t="t" r="r" b="b"/>
            <a:pathLst>
              <a:path w="99597" h="28488" extrusionOk="0">
                <a:moveTo>
                  <a:pt x="0" y="1"/>
                </a:moveTo>
                <a:lnTo>
                  <a:pt x="0" y="28488"/>
                </a:lnTo>
                <a:lnTo>
                  <a:pt x="99596" y="1"/>
                </a:lnTo>
                <a:close/>
              </a:path>
            </a:pathLst>
          </a:custGeom>
          <a:solidFill>
            <a:srgbClr val="E8A8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5"/>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lvl1pPr lvl="0" rtl="0">
              <a:buNone/>
              <a:defRPr sz="800">
                <a:solidFill>
                  <a:srgbClr val="F3F3F3"/>
                </a:solidFill>
                <a:latin typeface="Cabin"/>
                <a:ea typeface="Cabin"/>
                <a:cs typeface="Cabin"/>
                <a:sym typeface="Cabin"/>
              </a:defRPr>
            </a:lvl1pPr>
            <a:lvl2pPr lvl="1" rtl="0">
              <a:buNone/>
              <a:defRPr sz="800">
                <a:solidFill>
                  <a:srgbClr val="F3F3F3"/>
                </a:solidFill>
                <a:latin typeface="Cabin"/>
                <a:ea typeface="Cabin"/>
                <a:cs typeface="Cabin"/>
                <a:sym typeface="Cabin"/>
              </a:defRPr>
            </a:lvl2pPr>
            <a:lvl3pPr lvl="2" rtl="0">
              <a:buNone/>
              <a:defRPr sz="800">
                <a:solidFill>
                  <a:srgbClr val="F3F3F3"/>
                </a:solidFill>
                <a:latin typeface="Cabin"/>
                <a:ea typeface="Cabin"/>
                <a:cs typeface="Cabin"/>
                <a:sym typeface="Cabin"/>
              </a:defRPr>
            </a:lvl3pPr>
            <a:lvl4pPr lvl="3" rtl="0">
              <a:buNone/>
              <a:defRPr sz="800">
                <a:solidFill>
                  <a:srgbClr val="F3F3F3"/>
                </a:solidFill>
                <a:latin typeface="Cabin"/>
                <a:ea typeface="Cabin"/>
                <a:cs typeface="Cabin"/>
                <a:sym typeface="Cabin"/>
              </a:defRPr>
            </a:lvl4pPr>
            <a:lvl5pPr lvl="4" rtl="0">
              <a:buNone/>
              <a:defRPr sz="800">
                <a:solidFill>
                  <a:srgbClr val="F3F3F3"/>
                </a:solidFill>
                <a:latin typeface="Cabin"/>
                <a:ea typeface="Cabin"/>
                <a:cs typeface="Cabin"/>
                <a:sym typeface="Cabin"/>
              </a:defRPr>
            </a:lvl5pPr>
            <a:lvl6pPr lvl="5" rtl="0">
              <a:buNone/>
              <a:defRPr sz="800">
                <a:solidFill>
                  <a:srgbClr val="F3F3F3"/>
                </a:solidFill>
                <a:latin typeface="Cabin"/>
                <a:ea typeface="Cabin"/>
                <a:cs typeface="Cabin"/>
                <a:sym typeface="Cabin"/>
              </a:defRPr>
            </a:lvl6pPr>
            <a:lvl7pPr lvl="6" rtl="0">
              <a:buNone/>
              <a:defRPr sz="800">
                <a:solidFill>
                  <a:srgbClr val="F3F3F3"/>
                </a:solidFill>
                <a:latin typeface="Cabin"/>
                <a:ea typeface="Cabin"/>
                <a:cs typeface="Cabin"/>
                <a:sym typeface="Cabin"/>
              </a:defRPr>
            </a:lvl7pPr>
            <a:lvl8pPr lvl="7" rtl="0">
              <a:buNone/>
              <a:defRPr sz="800">
                <a:solidFill>
                  <a:srgbClr val="F3F3F3"/>
                </a:solidFill>
                <a:latin typeface="Cabin"/>
                <a:ea typeface="Cabin"/>
                <a:cs typeface="Cabin"/>
                <a:sym typeface="Cabin"/>
              </a:defRPr>
            </a:lvl8pPr>
            <a:lvl9pPr lvl="8" rtl="0">
              <a:buNone/>
              <a:defRPr sz="800">
                <a:solidFill>
                  <a:srgbClr val="F3F3F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s"/>
              <a:t>‹#›</a:t>
            </a:fld>
            <a:endParaRPr/>
          </a:p>
        </p:txBody>
      </p:sp>
      <p:sp>
        <p:nvSpPr>
          <p:cNvPr id="154" name="Google Shape;154;p15"/>
          <p:cNvSpPr txBox="1">
            <a:spLocks noGrp="1"/>
          </p:cNvSpPr>
          <p:nvPr>
            <p:ph type="ctrTitle"/>
          </p:nvPr>
        </p:nvSpPr>
        <p:spPr>
          <a:xfrm>
            <a:off x="2137450" y="360000"/>
            <a:ext cx="6168000" cy="594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None/>
              <a:defRPr b="0"/>
            </a:lvl1pPr>
            <a:lvl2pPr lvl="1" algn="ctr" rtl="0">
              <a:spcBef>
                <a:spcPts val="0"/>
              </a:spcBef>
              <a:spcAft>
                <a:spcPts val="0"/>
              </a:spcAft>
              <a:buClr>
                <a:srgbClr val="314256"/>
              </a:buClr>
              <a:buSzPts val="6000"/>
              <a:buNone/>
              <a:defRPr sz="6000">
                <a:solidFill>
                  <a:srgbClr val="314256"/>
                </a:solidFill>
              </a:defRPr>
            </a:lvl2pPr>
            <a:lvl3pPr lvl="2" algn="ctr" rtl="0">
              <a:spcBef>
                <a:spcPts val="0"/>
              </a:spcBef>
              <a:spcAft>
                <a:spcPts val="0"/>
              </a:spcAft>
              <a:buClr>
                <a:srgbClr val="314256"/>
              </a:buClr>
              <a:buSzPts val="6000"/>
              <a:buNone/>
              <a:defRPr sz="6000">
                <a:solidFill>
                  <a:srgbClr val="314256"/>
                </a:solidFill>
              </a:defRPr>
            </a:lvl3pPr>
            <a:lvl4pPr lvl="3" algn="ctr" rtl="0">
              <a:spcBef>
                <a:spcPts val="0"/>
              </a:spcBef>
              <a:spcAft>
                <a:spcPts val="0"/>
              </a:spcAft>
              <a:buClr>
                <a:srgbClr val="314256"/>
              </a:buClr>
              <a:buSzPts val="6000"/>
              <a:buNone/>
              <a:defRPr sz="6000">
                <a:solidFill>
                  <a:srgbClr val="314256"/>
                </a:solidFill>
              </a:defRPr>
            </a:lvl4pPr>
            <a:lvl5pPr lvl="4" algn="ctr" rtl="0">
              <a:spcBef>
                <a:spcPts val="0"/>
              </a:spcBef>
              <a:spcAft>
                <a:spcPts val="0"/>
              </a:spcAft>
              <a:buClr>
                <a:srgbClr val="314256"/>
              </a:buClr>
              <a:buSzPts val="6000"/>
              <a:buNone/>
              <a:defRPr sz="6000">
                <a:solidFill>
                  <a:srgbClr val="314256"/>
                </a:solidFill>
              </a:defRPr>
            </a:lvl5pPr>
            <a:lvl6pPr lvl="5" algn="ctr" rtl="0">
              <a:spcBef>
                <a:spcPts val="0"/>
              </a:spcBef>
              <a:spcAft>
                <a:spcPts val="0"/>
              </a:spcAft>
              <a:buClr>
                <a:srgbClr val="314256"/>
              </a:buClr>
              <a:buSzPts val="6000"/>
              <a:buNone/>
              <a:defRPr sz="6000">
                <a:solidFill>
                  <a:srgbClr val="314256"/>
                </a:solidFill>
              </a:defRPr>
            </a:lvl6pPr>
            <a:lvl7pPr lvl="6" algn="ctr" rtl="0">
              <a:spcBef>
                <a:spcPts val="0"/>
              </a:spcBef>
              <a:spcAft>
                <a:spcPts val="0"/>
              </a:spcAft>
              <a:buClr>
                <a:srgbClr val="314256"/>
              </a:buClr>
              <a:buSzPts val="6000"/>
              <a:buNone/>
              <a:defRPr sz="6000">
                <a:solidFill>
                  <a:srgbClr val="314256"/>
                </a:solidFill>
              </a:defRPr>
            </a:lvl7pPr>
            <a:lvl8pPr lvl="7" algn="ctr" rtl="0">
              <a:spcBef>
                <a:spcPts val="0"/>
              </a:spcBef>
              <a:spcAft>
                <a:spcPts val="0"/>
              </a:spcAft>
              <a:buClr>
                <a:srgbClr val="314256"/>
              </a:buClr>
              <a:buSzPts val="6000"/>
              <a:buNone/>
              <a:defRPr sz="6000">
                <a:solidFill>
                  <a:srgbClr val="314256"/>
                </a:solidFill>
              </a:defRPr>
            </a:lvl8pPr>
            <a:lvl9pPr lvl="8" algn="ctr" rtl="0">
              <a:spcBef>
                <a:spcPts val="0"/>
              </a:spcBef>
              <a:spcAft>
                <a:spcPts val="0"/>
              </a:spcAft>
              <a:buClr>
                <a:srgbClr val="314256"/>
              </a:buClr>
              <a:buSzPts val="6000"/>
              <a:buNone/>
              <a:defRPr sz="6000">
                <a:solidFill>
                  <a:srgbClr val="314256"/>
                </a:solidFill>
              </a:defRPr>
            </a:lvl9pPr>
          </a:lstStyle>
          <a:p>
            <a:endParaRPr/>
          </a:p>
        </p:txBody>
      </p:sp>
      <p:sp>
        <p:nvSpPr>
          <p:cNvPr id="155" name="Google Shape;155;p15"/>
          <p:cNvSpPr/>
          <p:nvPr/>
        </p:nvSpPr>
        <p:spPr>
          <a:xfrm rot="10800000">
            <a:off x="1882800" y="558000"/>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F8BC2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2" name="Google Shape;8174;p70">
            <a:extLst>
              <a:ext uri="{FF2B5EF4-FFF2-40B4-BE49-F238E27FC236}">
                <a16:creationId xmlns:a16="http://schemas.microsoft.com/office/drawing/2014/main" id="{7A050E7C-972C-E842-BE9E-A5BE60B6B0A2}"/>
              </a:ext>
            </a:extLst>
          </p:cNvPr>
          <p:cNvGrpSpPr/>
          <p:nvPr userDrawn="1"/>
        </p:nvGrpSpPr>
        <p:grpSpPr>
          <a:xfrm>
            <a:off x="8660319" y="4646086"/>
            <a:ext cx="341820" cy="340286"/>
            <a:chOff x="-20199150" y="3693150"/>
            <a:chExt cx="306400" cy="305025"/>
          </a:xfrm>
        </p:grpSpPr>
        <p:sp>
          <p:nvSpPr>
            <p:cNvPr id="13" name="Google Shape;8175;p70">
              <a:extLst>
                <a:ext uri="{FF2B5EF4-FFF2-40B4-BE49-F238E27FC236}">
                  <a16:creationId xmlns:a16="http://schemas.microsoft.com/office/drawing/2014/main" id="{6A6D16EF-7BD5-7344-9308-0CCF6BE9D0E5}"/>
                </a:ext>
              </a:extLst>
            </p:cNvPr>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6;p70">
              <a:extLst>
                <a:ext uri="{FF2B5EF4-FFF2-40B4-BE49-F238E27FC236}">
                  <a16:creationId xmlns:a16="http://schemas.microsoft.com/office/drawing/2014/main" id="{6210467D-E1A1-E048-853D-FFCE1359F81C}"/>
                </a:ext>
              </a:extLst>
            </p:cNvPr>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77;p70">
              <a:extLst>
                <a:ext uri="{FF2B5EF4-FFF2-40B4-BE49-F238E27FC236}">
                  <a16:creationId xmlns:a16="http://schemas.microsoft.com/office/drawing/2014/main" id="{1AB615F8-E0ED-1E41-8441-93CEC5C2F9AF}"/>
                </a:ext>
              </a:extLst>
            </p:cNvPr>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78;p70">
              <a:extLst>
                <a:ext uri="{FF2B5EF4-FFF2-40B4-BE49-F238E27FC236}">
                  <a16:creationId xmlns:a16="http://schemas.microsoft.com/office/drawing/2014/main" id="{16F53FF4-B66D-B14A-BE76-FE0589865593}"/>
                </a:ext>
              </a:extLst>
            </p:cNvPr>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9;p70">
              <a:extLst>
                <a:ext uri="{FF2B5EF4-FFF2-40B4-BE49-F238E27FC236}">
                  <a16:creationId xmlns:a16="http://schemas.microsoft.com/office/drawing/2014/main" id="{20C09213-C7E1-6D4F-AEA2-4DB9857DE8A1}"/>
                </a:ext>
              </a:extLst>
            </p:cNvPr>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0;p70">
              <a:extLst>
                <a:ext uri="{FF2B5EF4-FFF2-40B4-BE49-F238E27FC236}">
                  <a16:creationId xmlns:a16="http://schemas.microsoft.com/office/drawing/2014/main" id="{C38E4DA7-BA03-DA42-ABE5-481932D7C427}"/>
                </a:ext>
              </a:extLst>
            </p:cNvPr>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design 3" preserve="1" userDrawn="1">
  <p:cSld name="1_Title design 3">
    <p:spTree>
      <p:nvGrpSpPr>
        <p:cNvPr id="1" name="Shape 145"/>
        <p:cNvGrpSpPr/>
        <p:nvPr/>
      </p:nvGrpSpPr>
      <p:grpSpPr>
        <a:xfrm>
          <a:off x="0" y="0"/>
          <a:ext cx="0" cy="0"/>
          <a:chOff x="0" y="0"/>
          <a:chExt cx="0" cy="0"/>
        </a:xfrm>
      </p:grpSpPr>
      <p:sp>
        <p:nvSpPr>
          <p:cNvPr id="147" name="Google Shape;147;p15"/>
          <p:cNvSpPr/>
          <p:nvPr/>
        </p:nvSpPr>
        <p:spPr>
          <a:xfrm rot="10800000" flipH="1">
            <a:off x="6836375" y="3817625"/>
            <a:ext cx="2307413" cy="1325867"/>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2845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5"/>
          <p:cNvSpPr/>
          <p:nvPr/>
        </p:nvSpPr>
        <p:spPr>
          <a:xfrm rot="10800000">
            <a:off x="7057692" y="4412713"/>
            <a:ext cx="2086308" cy="730778"/>
          </a:xfrm>
          <a:custGeom>
            <a:avLst/>
            <a:gdLst/>
            <a:ahLst/>
            <a:cxnLst/>
            <a:rect l="l" t="t" r="r" b="b"/>
            <a:pathLst>
              <a:path w="99597" h="36908" extrusionOk="0">
                <a:moveTo>
                  <a:pt x="0" y="0"/>
                </a:moveTo>
                <a:lnTo>
                  <a:pt x="0" y="36907"/>
                </a:lnTo>
                <a:lnTo>
                  <a:pt x="99596" y="11"/>
                </a:lnTo>
                <a:lnTo>
                  <a:pt x="0" y="0"/>
                </a:lnTo>
                <a:close/>
              </a:path>
            </a:pathLst>
          </a:custGeom>
          <a:solidFill>
            <a:srgbClr val="3142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9" name="Google Shape;149;p15"/>
          <p:cNvSpPr/>
          <p:nvPr/>
        </p:nvSpPr>
        <p:spPr>
          <a:xfrm rot="10800000">
            <a:off x="7057692" y="4579429"/>
            <a:ext cx="2086308" cy="564062"/>
          </a:xfrm>
          <a:custGeom>
            <a:avLst/>
            <a:gdLst/>
            <a:ahLst/>
            <a:cxnLst/>
            <a:rect l="l" t="t" r="r" b="b"/>
            <a:pathLst>
              <a:path w="99597" h="28488" extrusionOk="0">
                <a:moveTo>
                  <a:pt x="0" y="1"/>
                </a:moveTo>
                <a:lnTo>
                  <a:pt x="0" y="28488"/>
                </a:lnTo>
                <a:lnTo>
                  <a:pt x="99596" y="1"/>
                </a:lnTo>
                <a:close/>
              </a:path>
            </a:pathLst>
          </a:custGeom>
          <a:solidFill>
            <a:srgbClr val="3E51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5"/>
          <p:cNvSpPr/>
          <p:nvPr/>
        </p:nvSpPr>
        <p:spPr>
          <a:xfrm flipH="1">
            <a:off x="4" y="4"/>
            <a:ext cx="2546446" cy="1548071"/>
          </a:xfrm>
          <a:custGeom>
            <a:avLst/>
            <a:gdLst/>
            <a:ahLst/>
            <a:cxnLst/>
            <a:rect l="l" t="t" r="r" b="b"/>
            <a:pathLst>
              <a:path w="99597" h="68476" extrusionOk="0">
                <a:moveTo>
                  <a:pt x="99596" y="0"/>
                </a:moveTo>
                <a:lnTo>
                  <a:pt x="0" y="21"/>
                </a:lnTo>
                <a:lnTo>
                  <a:pt x="99596" y="68476"/>
                </a:lnTo>
                <a:lnTo>
                  <a:pt x="99596" y="0"/>
                </a:lnTo>
                <a:close/>
              </a:path>
            </a:pathLst>
          </a:custGeom>
          <a:solidFill>
            <a:srgbClr val="EDEDEB">
              <a:alpha val="47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5"/>
          <p:cNvSpPr/>
          <p:nvPr/>
        </p:nvSpPr>
        <p:spPr>
          <a:xfrm>
            <a:off x="0" y="4"/>
            <a:ext cx="2302683" cy="853221"/>
          </a:xfrm>
          <a:custGeom>
            <a:avLst/>
            <a:gdLst/>
            <a:ahLst/>
            <a:cxnLst/>
            <a:rect l="l" t="t" r="r" b="b"/>
            <a:pathLst>
              <a:path w="99597" h="36908" extrusionOk="0">
                <a:moveTo>
                  <a:pt x="0" y="0"/>
                </a:moveTo>
                <a:lnTo>
                  <a:pt x="0" y="36907"/>
                </a:lnTo>
                <a:lnTo>
                  <a:pt x="99596" y="11"/>
                </a:lnTo>
                <a:lnTo>
                  <a:pt x="0" y="0"/>
                </a:lnTo>
                <a:close/>
              </a:path>
            </a:pathLst>
          </a:custGeom>
          <a:solidFill>
            <a:srgbClr val="FC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2" name="Google Shape;152;p15"/>
          <p:cNvSpPr/>
          <p:nvPr/>
        </p:nvSpPr>
        <p:spPr>
          <a:xfrm>
            <a:off x="0" y="4"/>
            <a:ext cx="2302683" cy="658571"/>
          </a:xfrm>
          <a:custGeom>
            <a:avLst/>
            <a:gdLst/>
            <a:ahLst/>
            <a:cxnLst/>
            <a:rect l="l" t="t" r="r" b="b"/>
            <a:pathLst>
              <a:path w="99597" h="28488" extrusionOk="0">
                <a:moveTo>
                  <a:pt x="0" y="1"/>
                </a:moveTo>
                <a:lnTo>
                  <a:pt x="0" y="28488"/>
                </a:lnTo>
                <a:lnTo>
                  <a:pt x="99596" y="1"/>
                </a:lnTo>
                <a:close/>
              </a:path>
            </a:pathLst>
          </a:custGeom>
          <a:solidFill>
            <a:srgbClr val="E8A8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5"/>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lvl1pPr lvl="0" rtl="0">
              <a:buNone/>
              <a:defRPr sz="800">
                <a:solidFill>
                  <a:srgbClr val="F3F3F3"/>
                </a:solidFill>
                <a:latin typeface="Cabin"/>
                <a:ea typeface="Cabin"/>
                <a:cs typeface="Cabin"/>
                <a:sym typeface="Cabin"/>
              </a:defRPr>
            </a:lvl1pPr>
            <a:lvl2pPr lvl="1" rtl="0">
              <a:buNone/>
              <a:defRPr sz="800">
                <a:solidFill>
                  <a:srgbClr val="F3F3F3"/>
                </a:solidFill>
                <a:latin typeface="Cabin"/>
                <a:ea typeface="Cabin"/>
                <a:cs typeface="Cabin"/>
                <a:sym typeface="Cabin"/>
              </a:defRPr>
            </a:lvl2pPr>
            <a:lvl3pPr lvl="2" rtl="0">
              <a:buNone/>
              <a:defRPr sz="800">
                <a:solidFill>
                  <a:srgbClr val="F3F3F3"/>
                </a:solidFill>
                <a:latin typeface="Cabin"/>
                <a:ea typeface="Cabin"/>
                <a:cs typeface="Cabin"/>
                <a:sym typeface="Cabin"/>
              </a:defRPr>
            </a:lvl3pPr>
            <a:lvl4pPr lvl="3" rtl="0">
              <a:buNone/>
              <a:defRPr sz="800">
                <a:solidFill>
                  <a:srgbClr val="F3F3F3"/>
                </a:solidFill>
                <a:latin typeface="Cabin"/>
                <a:ea typeface="Cabin"/>
                <a:cs typeface="Cabin"/>
                <a:sym typeface="Cabin"/>
              </a:defRPr>
            </a:lvl4pPr>
            <a:lvl5pPr lvl="4" rtl="0">
              <a:buNone/>
              <a:defRPr sz="800">
                <a:solidFill>
                  <a:srgbClr val="F3F3F3"/>
                </a:solidFill>
                <a:latin typeface="Cabin"/>
                <a:ea typeface="Cabin"/>
                <a:cs typeface="Cabin"/>
                <a:sym typeface="Cabin"/>
              </a:defRPr>
            </a:lvl5pPr>
            <a:lvl6pPr lvl="5" rtl="0">
              <a:buNone/>
              <a:defRPr sz="800">
                <a:solidFill>
                  <a:srgbClr val="F3F3F3"/>
                </a:solidFill>
                <a:latin typeface="Cabin"/>
                <a:ea typeface="Cabin"/>
                <a:cs typeface="Cabin"/>
                <a:sym typeface="Cabin"/>
              </a:defRPr>
            </a:lvl6pPr>
            <a:lvl7pPr lvl="6" rtl="0">
              <a:buNone/>
              <a:defRPr sz="800">
                <a:solidFill>
                  <a:srgbClr val="F3F3F3"/>
                </a:solidFill>
                <a:latin typeface="Cabin"/>
                <a:ea typeface="Cabin"/>
                <a:cs typeface="Cabin"/>
                <a:sym typeface="Cabin"/>
              </a:defRPr>
            </a:lvl7pPr>
            <a:lvl8pPr lvl="7" rtl="0">
              <a:buNone/>
              <a:defRPr sz="800">
                <a:solidFill>
                  <a:srgbClr val="F3F3F3"/>
                </a:solidFill>
                <a:latin typeface="Cabin"/>
                <a:ea typeface="Cabin"/>
                <a:cs typeface="Cabin"/>
                <a:sym typeface="Cabin"/>
              </a:defRPr>
            </a:lvl8pPr>
            <a:lvl9pPr lvl="8" rtl="0">
              <a:buNone/>
              <a:defRPr sz="800">
                <a:solidFill>
                  <a:srgbClr val="F3F3F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s"/>
              <a:t>‹#›</a:t>
            </a:fld>
            <a:endParaRPr/>
          </a:p>
        </p:txBody>
      </p:sp>
      <p:sp>
        <p:nvSpPr>
          <p:cNvPr id="154" name="Google Shape;154;p15"/>
          <p:cNvSpPr txBox="1">
            <a:spLocks noGrp="1"/>
          </p:cNvSpPr>
          <p:nvPr>
            <p:ph type="ctrTitle"/>
          </p:nvPr>
        </p:nvSpPr>
        <p:spPr>
          <a:xfrm>
            <a:off x="2137450" y="360000"/>
            <a:ext cx="6168000" cy="594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None/>
              <a:defRPr b="0"/>
            </a:lvl1pPr>
            <a:lvl2pPr lvl="1" algn="ctr" rtl="0">
              <a:spcBef>
                <a:spcPts val="0"/>
              </a:spcBef>
              <a:spcAft>
                <a:spcPts val="0"/>
              </a:spcAft>
              <a:buClr>
                <a:srgbClr val="314256"/>
              </a:buClr>
              <a:buSzPts val="6000"/>
              <a:buNone/>
              <a:defRPr sz="6000">
                <a:solidFill>
                  <a:srgbClr val="314256"/>
                </a:solidFill>
              </a:defRPr>
            </a:lvl2pPr>
            <a:lvl3pPr lvl="2" algn="ctr" rtl="0">
              <a:spcBef>
                <a:spcPts val="0"/>
              </a:spcBef>
              <a:spcAft>
                <a:spcPts val="0"/>
              </a:spcAft>
              <a:buClr>
                <a:srgbClr val="314256"/>
              </a:buClr>
              <a:buSzPts val="6000"/>
              <a:buNone/>
              <a:defRPr sz="6000">
                <a:solidFill>
                  <a:srgbClr val="314256"/>
                </a:solidFill>
              </a:defRPr>
            </a:lvl3pPr>
            <a:lvl4pPr lvl="3" algn="ctr" rtl="0">
              <a:spcBef>
                <a:spcPts val="0"/>
              </a:spcBef>
              <a:spcAft>
                <a:spcPts val="0"/>
              </a:spcAft>
              <a:buClr>
                <a:srgbClr val="314256"/>
              </a:buClr>
              <a:buSzPts val="6000"/>
              <a:buNone/>
              <a:defRPr sz="6000">
                <a:solidFill>
                  <a:srgbClr val="314256"/>
                </a:solidFill>
              </a:defRPr>
            </a:lvl4pPr>
            <a:lvl5pPr lvl="4" algn="ctr" rtl="0">
              <a:spcBef>
                <a:spcPts val="0"/>
              </a:spcBef>
              <a:spcAft>
                <a:spcPts val="0"/>
              </a:spcAft>
              <a:buClr>
                <a:srgbClr val="314256"/>
              </a:buClr>
              <a:buSzPts val="6000"/>
              <a:buNone/>
              <a:defRPr sz="6000">
                <a:solidFill>
                  <a:srgbClr val="314256"/>
                </a:solidFill>
              </a:defRPr>
            </a:lvl5pPr>
            <a:lvl6pPr lvl="5" algn="ctr" rtl="0">
              <a:spcBef>
                <a:spcPts val="0"/>
              </a:spcBef>
              <a:spcAft>
                <a:spcPts val="0"/>
              </a:spcAft>
              <a:buClr>
                <a:srgbClr val="314256"/>
              </a:buClr>
              <a:buSzPts val="6000"/>
              <a:buNone/>
              <a:defRPr sz="6000">
                <a:solidFill>
                  <a:srgbClr val="314256"/>
                </a:solidFill>
              </a:defRPr>
            </a:lvl6pPr>
            <a:lvl7pPr lvl="6" algn="ctr" rtl="0">
              <a:spcBef>
                <a:spcPts val="0"/>
              </a:spcBef>
              <a:spcAft>
                <a:spcPts val="0"/>
              </a:spcAft>
              <a:buClr>
                <a:srgbClr val="314256"/>
              </a:buClr>
              <a:buSzPts val="6000"/>
              <a:buNone/>
              <a:defRPr sz="6000">
                <a:solidFill>
                  <a:srgbClr val="314256"/>
                </a:solidFill>
              </a:defRPr>
            </a:lvl7pPr>
            <a:lvl8pPr lvl="7" algn="ctr" rtl="0">
              <a:spcBef>
                <a:spcPts val="0"/>
              </a:spcBef>
              <a:spcAft>
                <a:spcPts val="0"/>
              </a:spcAft>
              <a:buClr>
                <a:srgbClr val="314256"/>
              </a:buClr>
              <a:buSzPts val="6000"/>
              <a:buNone/>
              <a:defRPr sz="6000">
                <a:solidFill>
                  <a:srgbClr val="314256"/>
                </a:solidFill>
              </a:defRPr>
            </a:lvl8pPr>
            <a:lvl9pPr lvl="8" algn="ctr" rtl="0">
              <a:spcBef>
                <a:spcPts val="0"/>
              </a:spcBef>
              <a:spcAft>
                <a:spcPts val="0"/>
              </a:spcAft>
              <a:buClr>
                <a:srgbClr val="314256"/>
              </a:buClr>
              <a:buSzPts val="6000"/>
              <a:buNone/>
              <a:defRPr sz="6000">
                <a:solidFill>
                  <a:srgbClr val="314256"/>
                </a:solidFill>
              </a:defRPr>
            </a:lvl9pPr>
          </a:lstStyle>
          <a:p>
            <a:endParaRPr dirty="0"/>
          </a:p>
        </p:txBody>
      </p:sp>
      <p:sp>
        <p:nvSpPr>
          <p:cNvPr id="155" name="Google Shape;155;p15"/>
          <p:cNvSpPr/>
          <p:nvPr/>
        </p:nvSpPr>
        <p:spPr>
          <a:xfrm rot="10800000">
            <a:off x="1882800" y="558000"/>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F8BC2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2" name="Google Shape;8174;p70">
            <a:extLst>
              <a:ext uri="{FF2B5EF4-FFF2-40B4-BE49-F238E27FC236}">
                <a16:creationId xmlns:a16="http://schemas.microsoft.com/office/drawing/2014/main" id="{7A050E7C-972C-E842-BE9E-A5BE60B6B0A2}"/>
              </a:ext>
            </a:extLst>
          </p:cNvPr>
          <p:cNvGrpSpPr/>
          <p:nvPr userDrawn="1"/>
        </p:nvGrpSpPr>
        <p:grpSpPr>
          <a:xfrm>
            <a:off x="8660319" y="4646086"/>
            <a:ext cx="341820" cy="340286"/>
            <a:chOff x="-20199150" y="3693150"/>
            <a:chExt cx="306400" cy="305025"/>
          </a:xfrm>
        </p:grpSpPr>
        <p:sp>
          <p:nvSpPr>
            <p:cNvPr id="13" name="Google Shape;8175;p70">
              <a:extLst>
                <a:ext uri="{FF2B5EF4-FFF2-40B4-BE49-F238E27FC236}">
                  <a16:creationId xmlns:a16="http://schemas.microsoft.com/office/drawing/2014/main" id="{6A6D16EF-7BD5-7344-9308-0CCF6BE9D0E5}"/>
                </a:ext>
              </a:extLst>
            </p:cNvPr>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6;p70">
              <a:extLst>
                <a:ext uri="{FF2B5EF4-FFF2-40B4-BE49-F238E27FC236}">
                  <a16:creationId xmlns:a16="http://schemas.microsoft.com/office/drawing/2014/main" id="{6210467D-E1A1-E048-853D-FFCE1359F81C}"/>
                </a:ext>
              </a:extLst>
            </p:cNvPr>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77;p70">
              <a:extLst>
                <a:ext uri="{FF2B5EF4-FFF2-40B4-BE49-F238E27FC236}">
                  <a16:creationId xmlns:a16="http://schemas.microsoft.com/office/drawing/2014/main" id="{1AB615F8-E0ED-1E41-8441-93CEC5C2F9AF}"/>
                </a:ext>
              </a:extLst>
            </p:cNvPr>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78;p70">
              <a:extLst>
                <a:ext uri="{FF2B5EF4-FFF2-40B4-BE49-F238E27FC236}">
                  <a16:creationId xmlns:a16="http://schemas.microsoft.com/office/drawing/2014/main" id="{16F53FF4-B66D-B14A-BE76-FE0589865593}"/>
                </a:ext>
              </a:extLst>
            </p:cNvPr>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9;p70">
              <a:extLst>
                <a:ext uri="{FF2B5EF4-FFF2-40B4-BE49-F238E27FC236}">
                  <a16:creationId xmlns:a16="http://schemas.microsoft.com/office/drawing/2014/main" id="{20C09213-C7E1-6D4F-AEA2-4DB9857DE8A1}"/>
                </a:ext>
              </a:extLst>
            </p:cNvPr>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0;p70">
              <a:extLst>
                <a:ext uri="{FF2B5EF4-FFF2-40B4-BE49-F238E27FC236}">
                  <a16:creationId xmlns:a16="http://schemas.microsoft.com/office/drawing/2014/main" id="{C38E4DA7-BA03-DA42-ABE5-481932D7C427}"/>
                </a:ext>
              </a:extLst>
            </p:cNvPr>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 name="Google Shape;214;p19">
            <a:extLst>
              <a:ext uri="{FF2B5EF4-FFF2-40B4-BE49-F238E27FC236}">
                <a16:creationId xmlns:a16="http://schemas.microsoft.com/office/drawing/2014/main" id="{7E8DB622-C134-A341-9B46-D8C8E34A0F76}"/>
              </a:ext>
            </a:extLst>
          </p:cNvPr>
          <p:cNvCxnSpPr/>
          <p:nvPr userDrawn="1"/>
        </p:nvCxnSpPr>
        <p:spPr>
          <a:xfrm>
            <a:off x="4572000" y="1851750"/>
            <a:ext cx="0" cy="2160000"/>
          </a:xfrm>
          <a:prstGeom prst="straightConnector1">
            <a:avLst/>
          </a:prstGeom>
          <a:noFill/>
          <a:ln w="9525" cap="rnd" cmpd="sng">
            <a:solidFill>
              <a:srgbClr val="E9AA1B"/>
            </a:solidFill>
            <a:prstDash val="dash"/>
            <a:round/>
            <a:headEnd type="none" w="med" len="med"/>
            <a:tailEnd type="none" w="med" len="med"/>
          </a:ln>
        </p:spPr>
      </p:cxnSp>
      <p:cxnSp>
        <p:nvCxnSpPr>
          <p:cNvPr id="20" name="Google Shape;214;p19">
            <a:extLst>
              <a:ext uri="{FF2B5EF4-FFF2-40B4-BE49-F238E27FC236}">
                <a16:creationId xmlns:a16="http://schemas.microsoft.com/office/drawing/2014/main" id="{B00F5C1E-7180-EB40-B032-BACDB84A6024}"/>
              </a:ext>
            </a:extLst>
          </p:cNvPr>
          <p:cNvCxnSpPr>
            <a:cxnSpLocks/>
          </p:cNvCxnSpPr>
          <p:nvPr userDrawn="1"/>
        </p:nvCxnSpPr>
        <p:spPr>
          <a:xfrm flipH="1">
            <a:off x="4932000" y="2931750"/>
            <a:ext cx="2160000" cy="0"/>
          </a:xfrm>
          <a:prstGeom prst="straightConnector1">
            <a:avLst/>
          </a:prstGeom>
          <a:noFill/>
          <a:ln w="9525" cap="rnd" cmpd="sng">
            <a:solidFill>
              <a:srgbClr val="E9AA1B"/>
            </a:solidFill>
            <a:prstDash val="dash"/>
            <a:round/>
            <a:headEnd type="none" w="med" len="med"/>
            <a:tailEnd type="none" w="med" len="med"/>
          </a:ln>
        </p:spPr>
      </p:cxnSp>
      <p:cxnSp>
        <p:nvCxnSpPr>
          <p:cNvPr id="22" name="Google Shape;214;p19">
            <a:extLst>
              <a:ext uri="{FF2B5EF4-FFF2-40B4-BE49-F238E27FC236}">
                <a16:creationId xmlns:a16="http://schemas.microsoft.com/office/drawing/2014/main" id="{286994A3-648A-D44A-A91A-42925FBDB895}"/>
              </a:ext>
            </a:extLst>
          </p:cNvPr>
          <p:cNvCxnSpPr>
            <a:cxnSpLocks/>
          </p:cNvCxnSpPr>
          <p:nvPr userDrawn="1"/>
        </p:nvCxnSpPr>
        <p:spPr>
          <a:xfrm flipH="1">
            <a:off x="2053400" y="2931750"/>
            <a:ext cx="2160000" cy="0"/>
          </a:xfrm>
          <a:prstGeom prst="straightConnector1">
            <a:avLst/>
          </a:prstGeom>
          <a:noFill/>
          <a:ln w="9525" cap="rnd" cmpd="sng">
            <a:solidFill>
              <a:srgbClr val="E9AA1B"/>
            </a:solidFill>
            <a:prstDash val="dash"/>
            <a:round/>
            <a:headEnd type="none" w="med" len="med"/>
            <a:tailEnd type="none" w="med" len="med"/>
          </a:ln>
        </p:spPr>
      </p:cxnSp>
      <p:sp>
        <p:nvSpPr>
          <p:cNvPr id="30" name="Google Shape;209;p19">
            <a:extLst>
              <a:ext uri="{FF2B5EF4-FFF2-40B4-BE49-F238E27FC236}">
                <a16:creationId xmlns:a16="http://schemas.microsoft.com/office/drawing/2014/main" id="{A551FDC2-BA3C-B145-8826-A9CE6D3CDC8B}"/>
              </a:ext>
            </a:extLst>
          </p:cNvPr>
          <p:cNvSpPr txBox="1">
            <a:spLocks noGrp="1"/>
          </p:cNvSpPr>
          <p:nvPr>
            <p:ph type="subTitle" idx="1"/>
          </p:nvPr>
        </p:nvSpPr>
        <p:spPr>
          <a:xfrm>
            <a:off x="2053400" y="1544818"/>
            <a:ext cx="2086200" cy="3111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400">
                <a:solidFill>
                  <a:srgbClr val="3E516C"/>
                </a:solidFill>
                <a:latin typeface="Montserrat SemiBold"/>
                <a:ea typeface="Montserrat SemiBold"/>
                <a:cs typeface="Montserrat SemiBold"/>
                <a:sym typeface="Montserrat SemiBold"/>
              </a:defRPr>
            </a:lvl1pPr>
            <a:lvl2pPr lvl="1" rtl="0">
              <a:spcBef>
                <a:spcPts val="0"/>
              </a:spcBef>
              <a:spcAft>
                <a:spcPts val="0"/>
              </a:spcAft>
              <a:buNone/>
              <a:defRPr sz="1400">
                <a:solidFill>
                  <a:srgbClr val="3E516C"/>
                </a:solidFill>
                <a:latin typeface="Montserrat SemiBold"/>
                <a:ea typeface="Montserrat SemiBold"/>
                <a:cs typeface="Montserrat SemiBold"/>
                <a:sym typeface="Montserrat SemiBold"/>
              </a:defRPr>
            </a:lvl2pPr>
            <a:lvl3pPr lvl="2" rtl="0">
              <a:spcBef>
                <a:spcPts val="0"/>
              </a:spcBef>
              <a:spcAft>
                <a:spcPts val="0"/>
              </a:spcAft>
              <a:buNone/>
              <a:defRPr sz="1400">
                <a:solidFill>
                  <a:srgbClr val="3E516C"/>
                </a:solidFill>
                <a:latin typeface="Montserrat SemiBold"/>
                <a:ea typeface="Montserrat SemiBold"/>
                <a:cs typeface="Montserrat SemiBold"/>
                <a:sym typeface="Montserrat SemiBold"/>
              </a:defRPr>
            </a:lvl3pPr>
            <a:lvl4pPr lvl="3" rtl="0">
              <a:spcBef>
                <a:spcPts val="0"/>
              </a:spcBef>
              <a:spcAft>
                <a:spcPts val="0"/>
              </a:spcAft>
              <a:buNone/>
              <a:defRPr sz="1400">
                <a:solidFill>
                  <a:srgbClr val="3E516C"/>
                </a:solidFill>
                <a:latin typeface="Montserrat SemiBold"/>
                <a:ea typeface="Montserrat SemiBold"/>
                <a:cs typeface="Montserrat SemiBold"/>
                <a:sym typeface="Montserrat SemiBold"/>
              </a:defRPr>
            </a:lvl4pPr>
            <a:lvl5pPr lvl="4" rtl="0">
              <a:spcBef>
                <a:spcPts val="0"/>
              </a:spcBef>
              <a:spcAft>
                <a:spcPts val="0"/>
              </a:spcAft>
              <a:buNone/>
              <a:defRPr sz="1400">
                <a:solidFill>
                  <a:srgbClr val="3E516C"/>
                </a:solidFill>
                <a:latin typeface="Montserrat SemiBold"/>
                <a:ea typeface="Montserrat SemiBold"/>
                <a:cs typeface="Montserrat SemiBold"/>
                <a:sym typeface="Montserrat SemiBold"/>
              </a:defRPr>
            </a:lvl5pPr>
            <a:lvl6pPr lvl="5" rtl="0">
              <a:spcBef>
                <a:spcPts val="0"/>
              </a:spcBef>
              <a:spcAft>
                <a:spcPts val="0"/>
              </a:spcAft>
              <a:buNone/>
              <a:defRPr sz="1400">
                <a:solidFill>
                  <a:srgbClr val="3E516C"/>
                </a:solidFill>
                <a:latin typeface="Montserrat SemiBold"/>
                <a:ea typeface="Montserrat SemiBold"/>
                <a:cs typeface="Montserrat SemiBold"/>
                <a:sym typeface="Montserrat SemiBold"/>
              </a:defRPr>
            </a:lvl6pPr>
            <a:lvl7pPr lvl="6" rtl="0">
              <a:spcBef>
                <a:spcPts val="0"/>
              </a:spcBef>
              <a:spcAft>
                <a:spcPts val="0"/>
              </a:spcAft>
              <a:buNone/>
              <a:defRPr sz="1400">
                <a:solidFill>
                  <a:srgbClr val="3E516C"/>
                </a:solidFill>
                <a:latin typeface="Montserrat SemiBold"/>
                <a:ea typeface="Montserrat SemiBold"/>
                <a:cs typeface="Montserrat SemiBold"/>
                <a:sym typeface="Montserrat SemiBold"/>
              </a:defRPr>
            </a:lvl7pPr>
            <a:lvl8pPr lvl="7" rtl="0">
              <a:spcBef>
                <a:spcPts val="0"/>
              </a:spcBef>
              <a:spcAft>
                <a:spcPts val="0"/>
              </a:spcAft>
              <a:buNone/>
              <a:defRPr sz="1400">
                <a:solidFill>
                  <a:srgbClr val="3E516C"/>
                </a:solidFill>
                <a:latin typeface="Montserrat SemiBold"/>
                <a:ea typeface="Montserrat SemiBold"/>
                <a:cs typeface="Montserrat SemiBold"/>
                <a:sym typeface="Montserrat SemiBold"/>
              </a:defRPr>
            </a:lvl8pPr>
            <a:lvl9pPr lvl="8" rtl="0">
              <a:spcBef>
                <a:spcPts val="0"/>
              </a:spcBef>
              <a:spcAft>
                <a:spcPts val="0"/>
              </a:spcAft>
              <a:buNone/>
              <a:defRPr sz="1400">
                <a:solidFill>
                  <a:srgbClr val="3E516C"/>
                </a:solidFill>
                <a:latin typeface="Montserrat SemiBold"/>
                <a:ea typeface="Montserrat SemiBold"/>
                <a:cs typeface="Montserrat SemiBold"/>
                <a:sym typeface="Montserrat SemiBold"/>
              </a:defRPr>
            </a:lvl9pPr>
          </a:lstStyle>
          <a:p>
            <a:endParaRPr dirty="0"/>
          </a:p>
        </p:txBody>
      </p:sp>
    </p:spTree>
    <p:extLst>
      <p:ext uri="{BB962C8B-B14F-4D97-AF65-F5344CB8AC3E}">
        <p14:creationId xmlns:p14="http://schemas.microsoft.com/office/powerpoint/2010/main" val="1235536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27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48350" y="375600"/>
            <a:ext cx="7047300" cy="482400"/>
          </a:xfrm>
          <a:prstGeom prst="rect">
            <a:avLst/>
          </a:prstGeom>
          <a:noFill/>
          <a:ln>
            <a:noFill/>
          </a:ln>
        </p:spPr>
        <p:txBody>
          <a:bodyPr spcFirstLastPara="1" wrap="square" lIns="91425" tIns="91425" rIns="91425" bIns="91425" anchor="t" anchorCtr="0">
            <a:noAutofit/>
          </a:bodyPr>
          <a:lstStyle>
            <a:lvl1pPr lvl="0" rtl="0">
              <a:lnSpc>
                <a:spcPct val="115000"/>
              </a:lnSpc>
              <a:spcBef>
                <a:spcPts val="0"/>
              </a:spcBef>
              <a:spcAft>
                <a:spcPts val="0"/>
              </a:spcAft>
              <a:buClr>
                <a:srgbClr val="314256"/>
              </a:buClr>
              <a:buSzPts val="2400"/>
              <a:buFont typeface="Montserrat"/>
              <a:buNone/>
              <a:defRPr sz="2400" b="1">
                <a:solidFill>
                  <a:srgbClr val="314256"/>
                </a:solidFill>
                <a:latin typeface="Montserrat"/>
                <a:ea typeface="Montserrat"/>
                <a:cs typeface="Montserrat"/>
                <a:sym typeface="Montserrat"/>
              </a:defRPr>
            </a:lvl1pPr>
            <a:lvl2pPr lvl="1" rtl="0">
              <a:spcBef>
                <a:spcPts val="0"/>
              </a:spcBef>
              <a:spcAft>
                <a:spcPts val="0"/>
              </a:spcAft>
              <a:buClr>
                <a:srgbClr val="434343"/>
              </a:buClr>
              <a:buSzPts val="2400"/>
              <a:buFont typeface="Montserrat"/>
              <a:buNone/>
              <a:defRPr sz="2400" b="1">
                <a:solidFill>
                  <a:srgbClr val="434343"/>
                </a:solidFill>
                <a:latin typeface="Montserrat"/>
                <a:ea typeface="Montserrat"/>
                <a:cs typeface="Montserrat"/>
                <a:sym typeface="Montserrat"/>
              </a:defRPr>
            </a:lvl2pPr>
            <a:lvl3pPr lvl="2" rtl="0">
              <a:spcBef>
                <a:spcPts val="0"/>
              </a:spcBef>
              <a:spcAft>
                <a:spcPts val="0"/>
              </a:spcAft>
              <a:buClr>
                <a:srgbClr val="434343"/>
              </a:buClr>
              <a:buSzPts val="2400"/>
              <a:buFont typeface="Montserrat"/>
              <a:buNone/>
              <a:defRPr sz="2400" b="1">
                <a:solidFill>
                  <a:srgbClr val="434343"/>
                </a:solidFill>
                <a:latin typeface="Montserrat"/>
                <a:ea typeface="Montserrat"/>
                <a:cs typeface="Montserrat"/>
                <a:sym typeface="Montserrat"/>
              </a:defRPr>
            </a:lvl3pPr>
            <a:lvl4pPr lvl="3" rtl="0">
              <a:spcBef>
                <a:spcPts val="0"/>
              </a:spcBef>
              <a:spcAft>
                <a:spcPts val="0"/>
              </a:spcAft>
              <a:buClr>
                <a:srgbClr val="434343"/>
              </a:buClr>
              <a:buSzPts val="2400"/>
              <a:buFont typeface="Montserrat"/>
              <a:buNone/>
              <a:defRPr sz="2400" b="1">
                <a:solidFill>
                  <a:srgbClr val="434343"/>
                </a:solidFill>
                <a:latin typeface="Montserrat"/>
                <a:ea typeface="Montserrat"/>
                <a:cs typeface="Montserrat"/>
                <a:sym typeface="Montserrat"/>
              </a:defRPr>
            </a:lvl4pPr>
            <a:lvl5pPr lvl="4" rtl="0">
              <a:spcBef>
                <a:spcPts val="0"/>
              </a:spcBef>
              <a:spcAft>
                <a:spcPts val="0"/>
              </a:spcAft>
              <a:buClr>
                <a:srgbClr val="434343"/>
              </a:buClr>
              <a:buSzPts val="2400"/>
              <a:buFont typeface="Montserrat"/>
              <a:buNone/>
              <a:defRPr sz="2400" b="1">
                <a:solidFill>
                  <a:srgbClr val="434343"/>
                </a:solidFill>
                <a:latin typeface="Montserrat"/>
                <a:ea typeface="Montserrat"/>
                <a:cs typeface="Montserrat"/>
                <a:sym typeface="Montserrat"/>
              </a:defRPr>
            </a:lvl5pPr>
            <a:lvl6pPr lvl="5" rtl="0">
              <a:spcBef>
                <a:spcPts val="0"/>
              </a:spcBef>
              <a:spcAft>
                <a:spcPts val="0"/>
              </a:spcAft>
              <a:buClr>
                <a:srgbClr val="434343"/>
              </a:buClr>
              <a:buSzPts val="2400"/>
              <a:buFont typeface="Montserrat"/>
              <a:buNone/>
              <a:defRPr sz="2400" b="1">
                <a:solidFill>
                  <a:srgbClr val="434343"/>
                </a:solidFill>
                <a:latin typeface="Montserrat"/>
                <a:ea typeface="Montserrat"/>
                <a:cs typeface="Montserrat"/>
                <a:sym typeface="Montserrat"/>
              </a:defRPr>
            </a:lvl6pPr>
            <a:lvl7pPr lvl="6" rtl="0">
              <a:spcBef>
                <a:spcPts val="0"/>
              </a:spcBef>
              <a:spcAft>
                <a:spcPts val="0"/>
              </a:spcAft>
              <a:buClr>
                <a:srgbClr val="434343"/>
              </a:buClr>
              <a:buSzPts val="2400"/>
              <a:buFont typeface="Montserrat"/>
              <a:buNone/>
              <a:defRPr sz="2400" b="1">
                <a:solidFill>
                  <a:srgbClr val="434343"/>
                </a:solidFill>
                <a:latin typeface="Montserrat"/>
                <a:ea typeface="Montserrat"/>
                <a:cs typeface="Montserrat"/>
                <a:sym typeface="Montserrat"/>
              </a:defRPr>
            </a:lvl7pPr>
            <a:lvl8pPr lvl="7" rtl="0">
              <a:spcBef>
                <a:spcPts val="0"/>
              </a:spcBef>
              <a:spcAft>
                <a:spcPts val="0"/>
              </a:spcAft>
              <a:buClr>
                <a:srgbClr val="434343"/>
              </a:buClr>
              <a:buSzPts val="2400"/>
              <a:buFont typeface="Montserrat"/>
              <a:buNone/>
              <a:defRPr sz="2400" b="1">
                <a:solidFill>
                  <a:srgbClr val="434343"/>
                </a:solidFill>
                <a:latin typeface="Montserrat"/>
                <a:ea typeface="Montserrat"/>
                <a:cs typeface="Montserrat"/>
                <a:sym typeface="Montserrat"/>
              </a:defRPr>
            </a:lvl8pPr>
            <a:lvl9pPr lvl="8" rtl="0">
              <a:spcBef>
                <a:spcPts val="0"/>
              </a:spcBef>
              <a:spcAft>
                <a:spcPts val="0"/>
              </a:spcAft>
              <a:buClr>
                <a:srgbClr val="434343"/>
              </a:buClr>
              <a:buSzPts val="2400"/>
              <a:buFont typeface="Montserrat"/>
              <a:buNone/>
              <a:defRPr sz="2400" b="1">
                <a:solidFill>
                  <a:srgbClr val="434343"/>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1068100" y="2486100"/>
            <a:ext cx="7047300" cy="2110200"/>
          </a:xfrm>
          <a:prstGeom prst="rect">
            <a:avLst/>
          </a:prstGeom>
          <a:noFill/>
          <a:ln>
            <a:noFill/>
          </a:ln>
        </p:spPr>
        <p:txBody>
          <a:bodyPr spcFirstLastPara="1" wrap="square" lIns="91425" tIns="91425" rIns="91425" bIns="91425" anchor="t" anchorCtr="0">
            <a:noAutofit/>
          </a:bodyPr>
          <a:lstStyle>
            <a:lvl1pPr marL="457200" lvl="0" indent="-330200" rtl="0">
              <a:lnSpc>
                <a:spcPct val="115000"/>
              </a:lnSpc>
              <a:spcBef>
                <a:spcPts val="0"/>
              </a:spcBef>
              <a:spcAft>
                <a:spcPts val="0"/>
              </a:spcAft>
              <a:buClr>
                <a:srgbClr val="E9AA1B"/>
              </a:buClr>
              <a:buSzPts val="1600"/>
              <a:buFont typeface="Cabin"/>
              <a:buChar char="●"/>
              <a:defRPr sz="1600">
                <a:solidFill>
                  <a:srgbClr val="999999"/>
                </a:solidFill>
                <a:latin typeface="Cabin"/>
                <a:ea typeface="Cabin"/>
                <a:cs typeface="Cabin"/>
                <a:sym typeface="Cabin"/>
              </a:defRPr>
            </a:lvl1pPr>
            <a:lvl2pPr marL="914400" lvl="1" indent="-330200" rtl="0">
              <a:lnSpc>
                <a:spcPct val="115000"/>
              </a:lnSpc>
              <a:spcBef>
                <a:spcPts val="0"/>
              </a:spcBef>
              <a:spcAft>
                <a:spcPts val="0"/>
              </a:spcAft>
              <a:buClr>
                <a:srgbClr val="E9AA1B"/>
              </a:buClr>
              <a:buSzPts val="1600"/>
              <a:buFont typeface="Cabin"/>
              <a:buChar char="○"/>
              <a:defRPr sz="1600">
                <a:solidFill>
                  <a:srgbClr val="999999"/>
                </a:solidFill>
                <a:latin typeface="Cabin"/>
                <a:ea typeface="Cabin"/>
                <a:cs typeface="Cabin"/>
                <a:sym typeface="Cabin"/>
              </a:defRPr>
            </a:lvl2pPr>
            <a:lvl3pPr marL="1371600" lvl="2" indent="-323850" rtl="0">
              <a:lnSpc>
                <a:spcPct val="115000"/>
              </a:lnSpc>
              <a:spcBef>
                <a:spcPts val="0"/>
              </a:spcBef>
              <a:spcAft>
                <a:spcPts val="0"/>
              </a:spcAft>
              <a:buClr>
                <a:srgbClr val="E9AA1B"/>
              </a:buClr>
              <a:buSzPts val="1500"/>
              <a:buFont typeface="Cabin"/>
              <a:buChar char="■"/>
              <a:defRPr sz="1500">
                <a:solidFill>
                  <a:srgbClr val="999999"/>
                </a:solidFill>
                <a:latin typeface="Cabin"/>
                <a:ea typeface="Cabin"/>
                <a:cs typeface="Cabin"/>
                <a:sym typeface="Cabin"/>
              </a:defRPr>
            </a:lvl3pPr>
            <a:lvl4pPr marL="1828800" lvl="3" indent="-323850" rtl="0">
              <a:lnSpc>
                <a:spcPct val="115000"/>
              </a:lnSpc>
              <a:spcBef>
                <a:spcPts val="0"/>
              </a:spcBef>
              <a:spcAft>
                <a:spcPts val="0"/>
              </a:spcAft>
              <a:buClr>
                <a:srgbClr val="E9AA1B"/>
              </a:buClr>
              <a:buSzPts val="1500"/>
              <a:buFont typeface="Cabin"/>
              <a:buChar char="●"/>
              <a:defRPr sz="1500">
                <a:solidFill>
                  <a:srgbClr val="999999"/>
                </a:solidFill>
                <a:latin typeface="Cabin"/>
                <a:ea typeface="Cabin"/>
                <a:cs typeface="Cabin"/>
                <a:sym typeface="Cabin"/>
              </a:defRPr>
            </a:lvl4pPr>
            <a:lvl5pPr marL="2286000" lvl="4" indent="-317500" rtl="0">
              <a:lnSpc>
                <a:spcPct val="115000"/>
              </a:lnSpc>
              <a:spcBef>
                <a:spcPts val="0"/>
              </a:spcBef>
              <a:spcAft>
                <a:spcPts val="0"/>
              </a:spcAft>
              <a:buClr>
                <a:srgbClr val="E9AA1B"/>
              </a:buClr>
              <a:buSzPts val="1400"/>
              <a:buFont typeface="Cabin"/>
              <a:buChar char="○"/>
              <a:defRPr>
                <a:solidFill>
                  <a:srgbClr val="999999"/>
                </a:solidFill>
                <a:latin typeface="Cabin"/>
                <a:ea typeface="Cabin"/>
                <a:cs typeface="Cabin"/>
                <a:sym typeface="Cabin"/>
              </a:defRPr>
            </a:lvl5pPr>
            <a:lvl6pPr marL="2743200" lvl="5" indent="-317500" rtl="0">
              <a:lnSpc>
                <a:spcPct val="115000"/>
              </a:lnSpc>
              <a:spcBef>
                <a:spcPts val="0"/>
              </a:spcBef>
              <a:spcAft>
                <a:spcPts val="0"/>
              </a:spcAft>
              <a:buClr>
                <a:srgbClr val="E9AA1B"/>
              </a:buClr>
              <a:buSzPts val="1400"/>
              <a:buFont typeface="Cabin"/>
              <a:buChar char="■"/>
              <a:defRPr>
                <a:solidFill>
                  <a:srgbClr val="999999"/>
                </a:solidFill>
                <a:latin typeface="Cabin"/>
                <a:ea typeface="Cabin"/>
                <a:cs typeface="Cabin"/>
                <a:sym typeface="Cabin"/>
              </a:defRPr>
            </a:lvl6pPr>
            <a:lvl7pPr marL="3200400" lvl="6" indent="-311150" rtl="0">
              <a:lnSpc>
                <a:spcPct val="115000"/>
              </a:lnSpc>
              <a:spcBef>
                <a:spcPts val="0"/>
              </a:spcBef>
              <a:spcAft>
                <a:spcPts val="0"/>
              </a:spcAft>
              <a:buClr>
                <a:srgbClr val="999999"/>
              </a:buClr>
              <a:buSzPts val="1300"/>
              <a:buFont typeface="Cabin"/>
              <a:buChar char="●"/>
              <a:defRPr sz="1300">
                <a:solidFill>
                  <a:srgbClr val="999999"/>
                </a:solidFill>
                <a:latin typeface="Cabin"/>
                <a:ea typeface="Cabin"/>
                <a:cs typeface="Cabin"/>
                <a:sym typeface="Cabin"/>
              </a:defRPr>
            </a:lvl7pPr>
            <a:lvl8pPr marL="3657600" lvl="7" indent="-311150" rtl="0">
              <a:lnSpc>
                <a:spcPct val="115000"/>
              </a:lnSpc>
              <a:spcBef>
                <a:spcPts val="0"/>
              </a:spcBef>
              <a:spcAft>
                <a:spcPts val="0"/>
              </a:spcAft>
              <a:buClr>
                <a:srgbClr val="999999"/>
              </a:buClr>
              <a:buSzPts val="1300"/>
              <a:buFont typeface="Cabin"/>
              <a:buChar char="○"/>
              <a:defRPr sz="1300">
                <a:solidFill>
                  <a:srgbClr val="999999"/>
                </a:solidFill>
                <a:latin typeface="Cabin"/>
                <a:ea typeface="Cabin"/>
                <a:cs typeface="Cabin"/>
                <a:sym typeface="Cabin"/>
              </a:defRPr>
            </a:lvl8pPr>
            <a:lvl9pPr marL="4114800" lvl="8" indent="-304800" rtl="0">
              <a:lnSpc>
                <a:spcPct val="115000"/>
              </a:lnSpc>
              <a:spcBef>
                <a:spcPts val="0"/>
              </a:spcBef>
              <a:spcAft>
                <a:spcPts val="0"/>
              </a:spcAft>
              <a:buClr>
                <a:srgbClr val="999999"/>
              </a:buClr>
              <a:buSzPts val="1200"/>
              <a:buFont typeface="Cabin"/>
              <a:buChar char="■"/>
              <a:defRPr sz="1200">
                <a:solidFill>
                  <a:srgbClr val="999999"/>
                </a:solidFill>
                <a:latin typeface="Cabin"/>
                <a:ea typeface="Cabin"/>
                <a:cs typeface="Cabin"/>
                <a:sym typeface="Cabin"/>
              </a:defRPr>
            </a:lvl9pPr>
          </a:lstStyle>
          <a:p>
            <a:endParaRPr/>
          </a:p>
        </p:txBody>
      </p:sp>
      <p:sp>
        <p:nvSpPr>
          <p:cNvPr id="8" name="Google Shape;8;p1"/>
          <p:cNvSpPr txBox="1">
            <a:spLocks noGrp="1"/>
          </p:cNvSpPr>
          <p:nvPr>
            <p:ph type="sldNum" idx="12"/>
          </p:nvPr>
        </p:nvSpPr>
        <p:spPr>
          <a:xfrm>
            <a:off x="8741702" y="4749900"/>
            <a:ext cx="402300" cy="393600"/>
          </a:xfrm>
          <a:prstGeom prst="rect">
            <a:avLst/>
          </a:prstGeom>
          <a:noFill/>
          <a:ln>
            <a:noFill/>
          </a:ln>
        </p:spPr>
        <p:txBody>
          <a:bodyPr spcFirstLastPara="1" wrap="square" lIns="91425" tIns="91425" rIns="91425" bIns="91425" anchor="t" anchorCtr="0">
            <a:noAutofit/>
          </a:bodyPr>
          <a:lstStyle>
            <a:lvl1pPr lvl="0" rtl="0">
              <a:buNone/>
              <a:defRPr sz="800">
                <a:solidFill>
                  <a:srgbClr val="3E516C"/>
                </a:solidFill>
                <a:latin typeface="Cabin"/>
                <a:ea typeface="Cabin"/>
                <a:cs typeface="Cabin"/>
                <a:sym typeface="Cabin"/>
              </a:defRPr>
            </a:lvl1pPr>
            <a:lvl2pPr lvl="1" rtl="0">
              <a:buNone/>
              <a:defRPr sz="800">
                <a:solidFill>
                  <a:srgbClr val="3E516C"/>
                </a:solidFill>
                <a:latin typeface="Cabin"/>
                <a:ea typeface="Cabin"/>
                <a:cs typeface="Cabin"/>
                <a:sym typeface="Cabin"/>
              </a:defRPr>
            </a:lvl2pPr>
            <a:lvl3pPr lvl="2" rtl="0">
              <a:buNone/>
              <a:defRPr sz="800">
                <a:solidFill>
                  <a:srgbClr val="3E516C"/>
                </a:solidFill>
                <a:latin typeface="Cabin"/>
                <a:ea typeface="Cabin"/>
                <a:cs typeface="Cabin"/>
                <a:sym typeface="Cabin"/>
              </a:defRPr>
            </a:lvl3pPr>
            <a:lvl4pPr lvl="3" rtl="0">
              <a:buNone/>
              <a:defRPr sz="800">
                <a:solidFill>
                  <a:srgbClr val="3E516C"/>
                </a:solidFill>
                <a:latin typeface="Cabin"/>
                <a:ea typeface="Cabin"/>
                <a:cs typeface="Cabin"/>
                <a:sym typeface="Cabin"/>
              </a:defRPr>
            </a:lvl4pPr>
            <a:lvl5pPr lvl="4" rtl="0">
              <a:buNone/>
              <a:defRPr sz="800">
                <a:solidFill>
                  <a:srgbClr val="3E516C"/>
                </a:solidFill>
                <a:latin typeface="Cabin"/>
                <a:ea typeface="Cabin"/>
                <a:cs typeface="Cabin"/>
                <a:sym typeface="Cabin"/>
              </a:defRPr>
            </a:lvl5pPr>
            <a:lvl6pPr lvl="5" rtl="0">
              <a:buNone/>
              <a:defRPr sz="800">
                <a:solidFill>
                  <a:srgbClr val="3E516C"/>
                </a:solidFill>
                <a:latin typeface="Cabin"/>
                <a:ea typeface="Cabin"/>
                <a:cs typeface="Cabin"/>
                <a:sym typeface="Cabin"/>
              </a:defRPr>
            </a:lvl6pPr>
            <a:lvl7pPr lvl="6" rtl="0">
              <a:buNone/>
              <a:defRPr sz="800">
                <a:solidFill>
                  <a:srgbClr val="3E516C"/>
                </a:solidFill>
                <a:latin typeface="Cabin"/>
                <a:ea typeface="Cabin"/>
                <a:cs typeface="Cabin"/>
                <a:sym typeface="Cabin"/>
              </a:defRPr>
            </a:lvl7pPr>
            <a:lvl8pPr lvl="7" rtl="0">
              <a:buNone/>
              <a:defRPr sz="800">
                <a:solidFill>
                  <a:srgbClr val="3E516C"/>
                </a:solidFill>
                <a:latin typeface="Cabin"/>
                <a:ea typeface="Cabin"/>
                <a:cs typeface="Cabin"/>
                <a:sym typeface="Cabin"/>
              </a:defRPr>
            </a:lvl8pPr>
            <a:lvl9pPr lvl="8" rtl="0">
              <a:buNone/>
              <a:defRPr sz="800">
                <a:solidFill>
                  <a:srgbClr val="3E516C"/>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s"/>
              <a:t>‹#›</a:t>
            </a:fld>
            <a:endParaRPr/>
          </a:p>
        </p:txBody>
      </p:sp>
      <p:grpSp>
        <p:nvGrpSpPr>
          <p:cNvPr id="5" name="Google Shape;8174;p70">
            <a:extLst>
              <a:ext uri="{FF2B5EF4-FFF2-40B4-BE49-F238E27FC236}">
                <a16:creationId xmlns:a16="http://schemas.microsoft.com/office/drawing/2014/main" id="{269819B7-C7ED-5646-BAEE-46A4336C1852}"/>
              </a:ext>
            </a:extLst>
          </p:cNvPr>
          <p:cNvGrpSpPr/>
          <p:nvPr userDrawn="1"/>
        </p:nvGrpSpPr>
        <p:grpSpPr>
          <a:xfrm>
            <a:off x="8660319" y="4668388"/>
            <a:ext cx="341820" cy="340286"/>
            <a:chOff x="-20199150" y="3693150"/>
            <a:chExt cx="306400" cy="305025"/>
          </a:xfrm>
        </p:grpSpPr>
        <p:sp>
          <p:nvSpPr>
            <p:cNvPr id="9" name="Google Shape;8175;p70">
              <a:extLst>
                <a:ext uri="{FF2B5EF4-FFF2-40B4-BE49-F238E27FC236}">
                  <a16:creationId xmlns:a16="http://schemas.microsoft.com/office/drawing/2014/main" id="{9279C4CC-5AE1-E74F-A87C-8C4D98281E9E}"/>
                </a:ext>
              </a:extLst>
            </p:cNvPr>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176;p70">
              <a:extLst>
                <a:ext uri="{FF2B5EF4-FFF2-40B4-BE49-F238E27FC236}">
                  <a16:creationId xmlns:a16="http://schemas.microsoft.com/office/drawing/2014/main" id="{F92382AB-E67B-774D-B648-D6E2046D699B}"/>
                </a:ext>
              </a:extLst>
            </p:cNvPr>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177;p70">
              <a:extLst>
                <a:ext uri="{FF2B5EF4-FFF2-40B4-BE49-F238E27FC236}">
                  <a16:creationId xmlns:a16="http://schemas.microsoft.com/office/drawing/2014/main" id="{BFD56F00-1AED-1F4D-9B3B-01C62DDDCEB7}"/>
                </a:ext>
              </a:extLst>
            </p:cNvPr>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78;p70">
              <a:extLst>
                <a:ext uri="{FF2B5EF4-FFF2-40B4-BE49-F238E27FC236}">
                  <a16:creationId xmlns:a16="http://schemas.microsoft.com/office/drawing/2014/main" id="{01C657BA-7686-7446-B420-F79B68EAA40A}"/>
                </a:ext>
              </a:extLst>
            </p:cNvPr>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79;p70">
              <a:extLst>
                <a:ext uri="{FF2B5EF4-FFF2-40B4-BE49-F238E27FC236}">
                  <a16:creationId xmlns:a16="http://schemas.microsoft.com/office/drawing/2014/main" id="{17C7F402-9CEC-B54C-8F87-2C4F36FF3318}"/>
                </a:ext>
              </a:extLst>
            </p:cNvPr>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80;p70">
              <a:extLst>
                <a:ext uri="{FF2B5EF4-FFF2-40B4-BE49-F238E27FC236}">
                  <a16:creationId xmlns:a16="http://schemas.microsoft.com/office/drawing/2014/main" id="{470157CB-4597-C647-A8E9-EA55523B357A}"/>
                </a:ext>
              </a:extLst>
            </p:cNvPr>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extBox 14">
            <a:extLst>
              <a:ext uri="{FF2B5EF4-FFF2-40B4-BE49-F238E27FC236}">
                <a16:creationId xmlns:a16="http://schemas.microsoft.com/office/drawing/2014/main" id="{6DD9F3E3-D124-4D4B-ACD9-F9D780395590}"/>
              </a:ext>
            </a:extLst>
          </p:cNvPr>
          <p:cNvSpPr txBox="1"/>
          <p:nvPr userDrawn="1"/>
        </p:nvSpPr>
        <p:spPr>
          <a:xfrm>
            <a:off x="0" y="4954077"/>
            <a:ext cx="2718795" cy="184666"/>
          </a:xfrm>
          <a:prstGeom prst="rect">
            <a:avLst/>
          </a:prstGeom>
          <a:noFill/>
        </p:spPr>
        <p:txBody>
          <a:bodyPr wrap="square" rtlCol="0">
            <a:spAutoFit/>
          </a:bodyPr>
          <a:lstStyle/>
          <a:p>
            <a:r>
              <a:rPr lang="en-US" sz="600" i="1">
                <a:solidFill>
                  <a:srgbClr val="999999"/>
                </a:solidFill>
                <a:latin typeface="Calibri" panose="020F0502020204030204" pitchFamily="34" charset="0"/>
                <a:cs typeface="Calibri" panose="020F0502020204030204" pitchFamily="34" charset="0"/>
                <a:sym typeface="Cabin"/>
              </a:rPr>
              <a:t>© BAE Systems, CGI UK, Human Reliability Consultants.   All Rights Reserved.</a:t>
            </a: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7" r:id="rId5"/>
    <p:sldLayoutId id="2147483658" r:id="rId6"/>
    <p:sldLayoutId id="2147483661" r:id="rId7"/>
    <p:sldLayoutId id="214748367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268"/>
        <p:cNvGrpSpPr/>
        <p:nvPr/>
      </p:nvGrpSpPr>
      <p:grpSpPr>
        <a:xfrm>
          <a:off x="0" y="0"/>
          <a:ext cx="0" cy="0"/>
          <a:chOff x="0" y="0"/>
          <a:chExt cx="0" cy="0"/>
        </a:xfrm>
      </p:grpSpPr>
      <p:sp>
        <p:nvSpPr>
          <p:cNvPr id="269" name="Google Shape;269;p26"/>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270" name="Google Shape;270;p26"/>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1pPr>
            <a:lvl2pPr marL="914400" lvl="1"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2pPr>
            <a:lvl3pPr marL="1371600" lvl="2"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3pPr>
            <a:lvl4pPr marL="1828800" lvl="3"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4pPr>
            <a:lvl5pPr marL="2286000" lvl="4"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5pPr>
            <a:lvl6pPr marL="2743200" lvl="5"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6pPr>
            <a:lvl7pPr marL="3200400" lvl="6"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7pPr>
            <a:lvl8pPr marL="3657600" lvl="7"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8pPr>
            <a:lvl9pPr marL="4114800" lvl="8"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9pPr>
          </a:lstStyle>
          <a:p>
            <a:endParaRPr/>
          </a:p>
        </p:txBody>
      </p:sp>
      <p:sp>
        <p:nvSpPr>
          <p:cNvPr id="271" name="Google Shape;271;p26"/>
          <p:cNvSpPr txBox="1">
            <a:spLocks noGrp="1"/>
          </p:cNvSpPr>
          <p:nvPr>
            <p:ph type="sldNum" idx="12"/>
          </p:nvPr>
        </p:nvSpPr>
        <p:spPr>
          <a:xfrm>
            <a:off x="85486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200">
                <a:latin typeface="Arvo"/>
                <a:ea typeface="Arvo"/>
                <a:cs typeface="Arvo"/>
                <a:sym typeface="Arvo"/>
              </a:defRPr>
            </a:lvl1pPr>
            <a:lvl2pPr lvl="1" rtl="0">
              <a:buNone/>
              <a:defRPr sz="1200">
                <a:latin typeface="Arvo"/>
                <a:ea typeface="Arvo"/>
                <a:cs typeface="Arvo"/>
                <a:sym typeface="Arvo"/>
              </a:defRPr>
            </a:lvl2pPr>
            <a:lvl3pPr lvl="2" rtl="0">
              <a:buNone/>
              <a:defRPr sz="1200">
                <a:latin typeface="Arvo"/>
                <a:ea typeface="Arvo"/>
                <a:cs typeface="Arvo"/>
                <a:sym typeface="Arvo"/>
              </a:defRPr>
            </a:lvl3pPr>
            <a:lvl4pPr lvl="3" rtl="0">
              <a:buNone/>
              <a:defRPr sz="1200">
                <a:latin typeface="Arvo"/>
                <a:ea typeface="Arvo"/>
                <a:cs typeface="Arvo"/>
                <a:sym typeface="Arvo"/>
              </a:defRPr>
            </a:lvl4pPr>
            <a:lvl5pPr lvl="4" rtl="0">
              <a:buNone/>
              <a:defRPr sz="1200">
                <a:latin typeface="Arvo"/>
                <a:ea typeface="Arvo"/>
                <a:cs typeface="Arvo"/>
                <a:sym typeface="Arvo"/>
              </a:defRPr>
            </a:lvl5pPr>
            <a:lvl6pPr lvl="5" rtl="0">
              <a:buNone/>
              <a:defRPr sz="1200">
                <a:latin typeface="Arvo"/>
                <a:ea typeface="Arvo"/>
                <a:cs typeface="Arvo"/>
                <a:sym typeface="Arvo"/>
              </a:defRPr>
            </a:lvl6pPr>
            <a:lvl7pPr lvl="6" rtl="0">
              <a:buNone/>
              <a:defRPr sz="1200">
                <a:latin typeface="Arvo"/>
                <a:ea typeface="Arvo"/>
                <a:cs typeface="Arvo"/>
                <a:sym typeface="Arvo"/>
              </a:defRPr>
            </a:lvl7pPr>
            <a:lvl8pPr lvl="7" rtl="0">
              <a:buNone/>
              <a:defRPr sz="1200">
                <a:latin typeface="Arvo"/>
                <a:ea typeface="Arvo"/>
                <a:cs typeface="Arvo"/>
                <a:sym typeface="Arvo"/>
              </a:defRPr>
            </a:lvl8pPr>
            <a:lvl9pPr lvl="8" rtl="0">
              <a:buNone/>
              <a:defRPr sz="1200">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grpSp>
        <p:nvGrpSpPr>
          <p:cNvPr id="5" name="Google Shape;8174;p70">
            <a:extLst>
              <a:ext uri="{FF2B5EF4-FFF2-40B4-BE49-F238E27FC236}">
                <a16:creationId xmlns:a16="http://schemas.microsoft.com/office/drawing/2014/main" id="{0A7884CA-DDFA-FB4D-BD2D-7759EAAD2AB4}"/>
              </a:ext>
            </a:extLst>
          </p:cNvPr>
          <p:cNvGrpSpPr/>
          <p:nvPr userDrawn="1"/>
        </p:nvGrpSpPr>
        <p:grpSpPr>
          <a:xfrm>
            <a:off x="8660319" y="4646086"/>
            <a:ext cx="341820" cy="340286"/>
            <a:chOff x="-20199150" y="3693150"/>
            <a:chExt cx="306400" cy="305025"/>
          </a:xfrm>
        </p:grpSpPr>
        <p:sp>
          <p:nvSpPr>
            <p:cNvPr id="6" name="Google Shape;8175;p70">
              <a:extLst>
                <a:ext uri="{FF2B5EF4-FFF2-40B4-BE49-F238E27FC236}">
                  <a16:creationId xmlns:a16="http://schemas.microsoft.com/office/drawing/2014/main" id="{51C17F7C-FC96-D147-911A-5E3AF8B465B4}"/>
                </a:ext>
              </a:extLst>
            </p:cNvPr>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176;p70">
              <a:extLst>
                <a:ext uri="{FF2B5EF4-FFF2-40B4-BE49-F238E27FC236}">
                  <a16:creationId xmlns:a16="http://schemas.microsoft.com/office/drawing/2014/main" id="{2F57FB5F-D5C9-F24D-B8B7-17F9EFAE980A}"/>
                </a:ext>
              </a:extLst>
            </p:cNvPr>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177;p70">
              <a:extLst>
                <a:ext uri="{FF2B5EF4-FFF2-40B4-BE49-F238E27FC236}">
                  <a16:creationId xmlns:a16="http://schemas.microsoft.com/office/drawing/2014/main" id="{967B3588-2B2D-124E-9514-FEE573BB2AA2}"/>
                </a:ext>
              </a:extLst>
            </p:cNvPr>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178;p70">
              <a:extLst>
                <a:ext uri="{FF2B5EF4-FFF2-40B4-BE49-F238E27FC236}">
                  <a16:creationId xmlns:a16="http://schemas.microsoft.com/office/drawing/2014/main" id="{60E58C31-47B2-A948-B774-8124E52B7B27}"/>
                </a:ext>
              </a:extLst>
            </p:cNvPr>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179;p70">
              <a:extLst>
                <a:ext uri="{FF2B5EF4-FFF2-40B4-BE49-F238E27FC236}">
                  <a16:creationId xmlns:a16="http://schemas.microsoft.com/office/drawing/2014/main" id="{C9F54C2F-1FEA-2A40-B088-1F0D6F2250ED}"/>
                </a:ext>
              </a:extLst>
            </p:cNvPr>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180;p70">
              <a:extLst>
                <a:ext uri="{FF2B5EF4-FFF2-40B4-BE49-F238E27FC236}">
                  <a16:creationId xmlns:a16="http://schemas.microsoft.com/office/drawing/2014/main" id="{DA03D35C-2637-C843-B673-B6187E980481}"/>
                </a:ext>
              </a:extLst>
            </p:cNvPr>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 bg1="lt1" tx1="dk1" bg2="dk2" tx2="lt2" accent1="accent1" accent2="accent2" accent3="accent3" accent4="accent4" accent5="accent5" accent6="accent6" hlink="hlink" folHlink="folHlink"/>
  <p:sldLayoutIdLst>
    <p:sldLayoutId id="214748367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5" Type="http://schemas.openxmlformats.org/officeDocument/2006/relationships/image" Target="../media/image13.jpeg"/><Relationship Id="rId10" Type="http://schemas.openxmlformats.org/officeDocument/2006/relationships/image" Target="../media/image8.jp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2.jpeg"/></Relationships>
</file>

<file path=ppt/slides/_rels/slide10.xml.rels><?xml version="1.0" encoding="UTF-8" standalone="yes"?>
<Relationships xmlns="http://schemas.openxmlformats.org/package/2006/relationships"><Relationship Id="rId8" Type="http://schemas.openxmlformats.org/officeDocument/2006/relationships/image" Target="../media/image55.tiff"/><Relationship Id="rId3" Type="http://schemas.openxmlformats.org/officeDocument/2006/relationships/image" Target="../media/image50.png"/><Relationship Id="rId7" Type="http://schemas.openxmlformats.org/officeDocument/2006/relationships/image" Target="../media/image54.tiff"/><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3.tiff"/><Relationship Id="rId11" Type="http://schemas.openxmlformats.org/officeDocument/2006/relationships/image" Target="../media/image58.tiff"/><Relationship Id="rId5" Type="http://schemas.openxmlformats.org/officeDocument/2006/relationships/image" Target="../media/image52.tiff"/><Relationship Id="rId10" Type="http://schemas.openxmlformats.org/officeDocument/2006/relationships/image" Target="../media/image57.tiff"/><Relationship Id="rId4" Type="http://schemas.openxmlformats.org/officeDocument/2006/relationships/image" Target="../media/image51.tiff"/><Relationship Id="rId9" Type="http://schemas.openxmlformats.org/officeDocument/2006/relationships/image" Target="../media/image5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scsc.uk/file/gs/SCSC-156_Service_Assurance_Guidance_0.8-624.docx"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3.svg"/></Relationships>
</file>

<file path=ppt/slides/_rels/slide1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hyperlink" Target="https://www.freepik.com/chokniti" TargetMode="External"/><Relationship Id="rId3" Type="http://schemas.openxmlformats.org/officeDocument/2006/relationships/hyperlink" Target="http://slidesgo.com/" TargetMode="External"/><Relationship Id="rId7" Type="http://schemas.openxmlformats.org/officeDocument/2006/relationships/hyperlink" Target="https://www.freepik.com/pressfoto" TargetMode="External"/><Relationship Id="rId12" Type="http://schemas.openxmlformats.org/officeDocument/2006/relationships/hyperlink" Target="https://www.freepik.com/evening-tao"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www.freepik.com/new7ducks" TargetMode="External"/><Relationship Id="rId11" Type="http://schemas.openxmlformats.org/officeDocument/2006/relationships/hyperlink" Target="https://www.freepik.com/katemangostar" TargetMode="External"/><Relationship Id="rId5" Type="http://schemas.openxmlformats.org/officeDocument/2006/relationships/hyperlink" Target="https://www.freepik.com/" TargetMode="External"/><Relationship Id="rId10" Type="http://schemas.openxmlformats.org/officeDocument/2006/relationships/hyperlink" Target="https://www.freepik.com/nensuria" TargetMode="External"/><Relationship Id="rId4" Type="http://schemas.openxmlformats.org/officeDocument/2006/relationships/hyperlink" Target="https://www.flaticon.com/" TargetMode="External"/><Relationship Id="rId9" Type="http://schemas.openxmlformats.org/officeDocument/2006/relationships/hyperlink" Target="https://www.freepik.com/benzoix"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bit.ly/2X9RQ9U"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hyperlink" Target="https://slidesgo.com/faq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www.gov.uk/"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8.tiff"/><Relationship Id="rId5" Type="http://schemas.openxmlformats.org/officeDocument/2006/relationships/image" Target="../media/image17.tiff"/><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tiff"/><Relationship Id="rId13" Type="http://schemas.openxmlformats.org/officeDocument/2006/relationships/image" Target="../media/image29.png"/><Relationship Id="rId18" Type="http://schemas.openxmlformats.org/officeDocument/2006/relationships/image" Target="../media/image34.png"/><Relationship Id="rId26" Type="http://schemas.openxmlformats.org/officeDocument/2006/relationships/image" Target="../media/image42.png"/><Relationship Id="rId3" Type="http://schemas.openxmlformats.org/officeDocument/2006/relationships/image" Target="../media/image19.tiff"/><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5" Type="http://schemas.openxmlformats.org/officeDocument/2006/relationships/image" Target="../media/image41.png"/><Relationship Id="rId33" Type="http://schemas.openxmlformats.org/officeDocument/2006/relationships/image" Target="../media/image49.png"/><Relationship Id="rId2" Type="http://schemas.openxmlformats.org/officeDocument/2006/relationships/notesSlide" Target="../notesSlides/notesSlide6.xml"/><Relationship Id="rId16" Type="http://schemas.openxmlformats.org/officeDocument/2006/relationships/image" Target="../media/image32.png"/><Relationship Id="rId20" Type="http://schemas.openxmlformats.org/officeDocument/2006/relationships/image" Target="../media/image36.png"/><Relationship Id="rId29"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image" Target="../media/image22.jpeg"/><Relationship Id="rId11" Type="http://schemas.openxmlformats.org/officeDocument/2006/relationships/image" Target="../media/image27.png"/><Relationship Id="rId24" Type="http://schemas.openxmlformats.org/officeDocument/2006/relationships/image" Target="../media/image40.png"/><Relationship Id="rId32" Type="http://schemas.openxmlformats.org/officeDocument/2006/relationships/image" Target="../media/image48.png"/><Relationship Id="rId5" Type="http://schemas.openxmlformats.org/officeDocument/2006/relationships/image" Target="../media/image21.tiff"/><Relationship Id="rId15" Type="http://schemas.openxmlformats.org/officeDocument/2006/relationships/image" Target="../media/image31.png"/><Relationship Id="rId23" Type="http://schemas.openxmlformats.org/officeDocument/2006/relationships/image" Target="../media/image39.png"/><Relationship Id="rId28" Type="http://schemas.openxmlformats.org/officeDocument/2006/relationships/image" Target="../media/image44.png"/><Relationship Id="rId10" Type="http://schemas.openxmlformats.org/officeDocument/2006/relationships/image" Target="../media/image26.png"/><Relationship Id="rId19" Type="http://schemas.openxmlformats.org/officeDocument/2006/relationships/image" Target="../media/image35.png"/><Relationship Id="rId31" Type="http://schemas.openxmlformats.org/officeDocument/2006/relationships/image" Target="../media/image47.png"/><Relationship Id="rId4" Type="http://schemas.openxmlformats.org/officeDocument/2006/relationships/image" Target="../media/image20.png"/><Relationship Id="rId9" Type="http://schemas.openxmlformats.org/officeDocument/2006/relationships/image" Target="../media/image25.tiff"/><Relationship Id="rId14" Type="http://schemas.openxmlformats.org/officeDocument/2006/relationships/image" Target="../media/image30.png"/><Relationship Id="rId22" Type="http://schemas.openxmlformats.org/officeDocument/2006/relationships/image" Target="../media/image38.png"/><Relationship Id="rId27" Type="http://schemas.openxmlformats.org/officeDocument/2006/relationships/image" Target="../media/image43.png"/><Relationship Id="rId30" Type="http://schemas.openxmlformats.org/officeDocument/2006/relationships/image" Target="../media/image4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2"/>
          <p:cNvSpPr txBox="1">
            <a:spLocks noGrp="1"/>
          </p:cNvSpPr>
          <p:nvPr>
            <p:ph type="title"/>
          </p:nvPr>
        </p:nvSpPr>
        <p:spPr>
          <a:xfrm>
            <a:off x="870815" y="1048215"/>
            <a:ext cx="3247235" cy="137056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800">
                <a:solidFill>
                  <a:srgbClr val="FCCC3B"/>
                </a:solidFill>
                <a:latin typeface="Calibri" panose="020F0502020204030204" pitchFamily="34" charset="0"/>
                <a:ea typeface="Tahoma" panose="020B0604030504040204" pitchFamily="34" charset="0"/>
                <a:cs typeface="Calibri" panose="020F0502020204030204" pitchFamily="34" charset="0"/>
              </a:rPr>
              <a:t>A Service Perspective on Accidents</a:t>
            </a:r>
            <a:endParaRPr sz="2800" dirty="0">
              <a:solidFill>
                <a:srgbClr val="FCCC3B"/>
              </a:solidFill>
              <a:latin typeface="Calibri" panose="020F0502020204030204" pitchFamily="34" charset="0"/>
              <a:ea typeface="Tahoma" panose="020B0604030504040204" pitchFamily="34" charset="0"/>
              <a:cs typeface="Calibri" panose="020F0502020204030204" pitchFamily="34" charset="0"/>
            </a:endParaRPr>
          </a:p>
        </p:txBody>
      </p:sp>
      <p:sp>
        <p:nvSpPr>
          <p:cNvPr id="323" name="Google Shape;323;p32"/>
          <p:cNvSpPr txBox="1">
            <a:spLocks noGrp="1"/>
          </p:cNvSpPr>
          <p:nvPr>
            <p:ph type="subTitle" idx="1"/>
          </p:nvPr>
        </p:nvSpPr>
        <p:spPr>
          <a:xfrm>
            <a:off x="817070" y="2513808"/>
            <a:ext cx="3247235" cy="214382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600" dirty="0">
                <a:solidFill>
                  <a:schemeClr val="bg1"/>
                </a:solidFill>
                <a:latin typeface="Calibri" panose="020F0502020204030204" pitchFamily="34" charset="0"/>
                <a:cs typeface="Calibri" panose="020F0502020204030204" pitchFamily="34" charset="0"/>
              </a:rPr>
              <a:t>Kevin King </a:t>
            </a:r>
          </a:p>
          <a:p>
            <a:pPr marL="0" lvl="0" indent="0" algn="l" rtl="0">
              <a:spcBef>
                <a:spcPts val="0"/>
              </a:spcBef>
              <a:spcAft>
                <a:spcPts val="0"/>
              </a:spcAft>
              <a:buNone/>
            </a:pPr>
            <a:r>
              <a:rPr lang="es" sz="1200" i="1" dirty="0">
                <a:solidFill>
                  <a:schemeClr val="bg1">
                    <a:lumMod val="75000"/>
                  </a:schemeClr>
                </a:solidFill>
                <a:latin typeface="Calibri" panose="020F0502020204030204" pitchFamily="34" charset="0"/>
                <a:cs typeface="Calibri" panose="020F0502020204030204" pitchFamily="34" charset="0"/>
              </a:rPr>
              <a:t>Product Safety Manager, BAE Systems Maritime</a:t>
            </a:r>
          </a:p>
          <a:p>
            <a:pPr marL="0" lvl="0" indent="0" algn="l" rtl="0">
              <a:spcBef>
                <a:spcPts val="0"/>
              </a:spcBef>
              <a:spcAft>
                <a:spcPts val="0"/>
              </a:spcAft>
              <a:buNone/>
            </a:pPr>
            <a:r>
              <a:rPr lang="es" sz="1600" dirty="0">
                <a:solidFill>
                  <a:srgbClr val="EFEFEF"/>
                </a:solidFill>
                <a:latin typeface="Calibri" panose="020F0502020204030204" pitchFamily="34" charset="0"/>
                <a:cs typeface="Calibri" panose="020F0502020204030204" pitchFamily="34" charset="0"/>
              </a:rPr>
              <a:t>Mike Parsons</a:t>
            </a:r>
          </a:p>
          <a:p>
            <a:pPr marL="0" lvl="0" indent="0" algn="l" rtl="0">
              <a:spcBef>
                <a:spcPts val="0"/>
              </a:spcBef>
              <a:spcAft>
                <a:spcPts val="0"/>
              </a:spcAft>
              <a:buNone/>
            </a:pPr>
            <a:r>
              <a:rPr lang="es" sz="1200" i="1" dirty="0">
                <a:solidFill>
                  <a:schemeClr val="bg1">
                    <a:lumMod val="75000"/>
                  </a:schemeClr>
                </a:solidFill>
                <a:latin typeface="Calibri" panose="020F0502020204030204" pitchFamily="34" charset="0"/>
                <a:cs typeface="Calibri" panose="020F0502020204030204" pitchFamily="34" charset="0"/>
              </a:rPr>
              <a:t>SCSC Director and Safety Consultant, CGI UK</a:t>
            </a:r>
          </a:p>
          <a:p>
            <a:pPr marL="0" lvl="0" indent="0" algn="l" rtl="0">
              <a:spcBef>
                <a:spcPts val="0"/>
              </a:spcBef>
              <a:spcAft>
                <a:spcPts val="0"/>
              </a:spcAft>
              <a:buNone/>
            </a:pPr>
            <a:r>
              <a:rPr lang="es" sz="1600" dirty="0">
                <a:solidFill>
                  <a:srgbClr val="EFEFEF"/>
                </a:solidFill>
                <a:latin typeface="Calibri" panose="020F0502020204030204" pitchFamily="34" charset="0"/>
                <a:cs typeface="Calibri" panose="020F0502020204030204" pitchFamily="34" charset="0"/>
              </a:rPr>
              <a:t>Mark Sujan</a:t>
            </a:r>
          </a:p>
          <a:p>
            <a:pPr marL="0" lvl="0" indent="0" algn="l" rtl="0">
              <a:spcBef>
                <a:spcPts val="0"/>
              </a:spcBef>
              <a:spcAft>
                <a:spcPts val="0"/>
              </a:spcAft>
              <a:buNone/>
            </a:pPr>
            <a:r>
              <a:rPr lang="es" sz="1200" i="1" dirty="0">
                <a:solidFill>
                  <a:schemeClr val="bg1">
                    <a:lumMod val="75000"/>
                  </a:schemeClr>
                </a:solidFill>
                <a:latin typeface="Calibri" panose="020F0502020204030204" pitchFamily="34" charset="0"/>
                <a:cs typeface="Calibri" panose="020F0502020204030204" pitchFamily="34" charset="0"/>
              </a:rPr>
              <a:t>Senior Human Factors Consultant, Human Reliability Associates</a:t>
            </a:r>
          </a:p>
        </p:txBody>
      </p:sp>
      <p:pic>
        <p:nvPicPr>
          <p:cNvPr id="1025" name="Picture 1" descr="page1image1859572512">
            <a:extLst>
              <a:ext uri="{FF2B5EF4-FFF2-40B4-BE49-F238E27FC236}">
                <a16:creationId xmlns:a16="http://schemas.microsoft.com/office/drawing/2014/main" id="{5C4F9C26-2E01-7C44-B957-9FF8001BDA1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327" y="9241"/>
            <a:ext cx="1295400" cy="431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7D6F4E7-4273-914B-ACC5-994FF461D07E}"/>
              </a:ext>
            </a:extLst>
          </p:cNvPr>
          <p:cNvSpPr/>
          <p:nvPr/>
        </p:nvSpPr>
        <p:spPr>
          <a:xfrm>
            <a:off x="0" y="4706943"/>
            <a:ext cx="2822650" cy="338554"/>
          </a:xfrm>
          <a:prstGeom prst="rect">
            <a:avLst/>
          </a:prstGeom>
        </p:spPr>
        <p:txBody>
          <a:bodyPr wrap="square">
            <a:spAutoFit/>
          </a:bodyPr>
          <a:lstStyle/>
          <a:p>
            <a:r>
              <a:rPr lang="en-GB" sz="1600" dirty="0">
                <a:solidFill>
                  <a:schemeClr val="bg1"/>
                </a:solidFill>
                <a:latin typeface="Calibri" panose="020F0502020204030204" pitchFamily="34" charset="0"/>
                <a:cs typeface="Calibri" panose="020F0502020204030204" pitchFamily="34" charset="0"/>
              </a:rPr>
              <a:t>SSS ’20, York, 11 February 2020 </a:t>
            </a:r>
            <a:endParaRPr lang="en-GB" sz="1600" dirty="0">
              <a:solidFill>
                <a:schemeClr val="bg1"/>
              </a:solidFill>
              <a:effectLst/>
              <a:latin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id="{241A703D-48DB-4044-BCF0-AC1D47C6E7BD}"/>
              </a:ext>
            </a:extLst>
          </p:cNvPr>
          <p:cNvGrpSpPr>
            <a:grpSpLocks noChangeAspect="1"/>
          </p:cNvGrpSpPr>
          <p:nvPr/>
        </p:nvGrpSpPr>
        <p:grpSpPr>
          <a:xfrm>
            <a:off x="4851327" y="16588"/>
            <a:ext cx="3241237" cy="3241768"/>
            <a:chOff x="2408464" y="230226"/>
            <a:chExt cx="4321654" cy="4321699"/>
          </a:xfrm>
        </p:grpSpPr>
        <p:pic>
          <p:nvPicPr>
            <p:cNvPr id="35" name="Picture 34">
              <a:extLst>
                <a:ext uri="{FF2B5EF4-FFF2-40B4-BE49-F238E27FC236}">
                  <a16:creationId xmlns:a16="http://schemas.microsoft.com/office/drawing/2014/main" id="{153B4D14-3C0E-2449-8E0D-B5FD9450AD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23831" y="1677261"/>
              <a:ext cx="2705460" cy="1440000"/>
            </a:xfrm>
            <a:prstGeom prst="rect">
              <a:avLst/>
            </a:prstGeom>
          </p:spPr>
        </p:pic>
        <p:pic>
          <p:nvPicPr>
            <p:cNvPr id="37" name="Picture 36" descr="A large ship in a body of water&#10;&#10;Description automatically generated">
              <a:extLst>
                <a:ext uri="{FF2B5EF4-FFF2-40B4-BE49-F238E27FC236}">
                  <a16:creationId xmlns:a16="http://schemas.microsoft.com/office/drawing/2014/main" id="{10B99C1D-BF54-0A4F-BF0F-18B2BAB2D1D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69292" y="3111925"/>
              <a:ext cx="2160000" cy="1440000"/>
            </a:xfrm>
            <a:prstGeom prst="rect">
              <a:avLst/>
            </a:prstGeom>
          </p:spPr>
        </p:pic>
        <p:pic>
          <p:nvPicPr>
            <p:cNvPr id="38" name="Picture 37" descr="A large passenger jet flying through a blue sky&#10;&#10;Description automatically generated">
              <a:extLst>
                <a:ext uri="{FF2B5EF4-FFF2-40B4-BE49-F238E27FC236}">
                  <a16:creationId xmlns:a16="http://schemas.microsoft.com/office/drawing/2014/main" id="{30A5F1CB-9054-5549-A022-76BE497BF9E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08464" y="230226"/>
              <a:ext cx="2160001" cy="1438685"/>
            </a:xfrm>
            <a:prstGeom prst="rect">
              <a:avLst/>
            </a:prstGeom>
          </p:spPr>
        </p:pic>
        <p:pic>
          <p:nvPicPr>
            <p:cNvPr id="41" name="Picture 40" descr="page5image743227472">
              <a:extLst>
                <a:ext uri="{FF2B5EF4-FFF2-40B4-BE49-F238E27FC236}">
                  <a16:creationId xmlns:a16="http://schemas.microsoft.com/office/drawing/2014/main" id="{411A0DFC-2D58-4144-AE76-3174E35ACAB9}"/>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408464" y="3109915"/>
              <a:ext cx="2160001" cy="1438685"/>
            </a:xfrm>
            <a:prstGeom prst="rect">
              <a:avLst/>
            </a:prstGeom>
            <a:noFill/>
            <a:ln>
              <a:noFill/>
            </a:ln>
          </p:spPr>
        </p:pic>
        <p:pic>
          <p:nvPicPr>
            <p:cNvPr id="42" name="Picture 41" descr="page13image24631648">
              <a:extLst>
                <a:ext uri="{FF2B5EF4-FFF2-40B4-BE49-F238E27FC236}">
                  <a16:creationId xmlns:a16="http://schemas.microsoft.com/office/drawing/2014/main" id="{740BAFDB-97E2-214E-833B-C6574864272B}"/>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409293" y="1677260"/>
              <a:ext cx="2160000" cy="1434665"/>
            </a:xfrm>
            <a:prstGeom prst="rect">
              <a:avLst/>
            </a:prstGeom>
            <a:noFill/>
            <a:ln>
              <a:noFill/>
            </a:ln>
          </p:spPr>
        </p:pic>
        <p:pic>
          <p:nvPicPr>
            <p:cNvPr id="43" name="Picture 42" descr="A train is coming down the tracks&#10;&#10;Description automatically generated">
              <a:extLst>
                <a:ext uri="{FF2B5EF4-FFF2-40B4-BE49-F238E27FC236}">
                  <a16:creationId xmlns:a16="http://schemas.microsoft.com/office/drawing/2014/main" id="{541FDF75-D9DD-B14E-B9A9-6FC9A22CC95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68467" y="232583"/>
              <a:ext cx="2161651" cy="1440000"/>
            </a:xfrm>
            <a:prstGeom prst="rect">
              <a:avLst/>
            </a:prstGeom>
          </p:spPr>
        </p:pic>
      </p:grpSp>
      <p:grpSp>
        <p:nvGrpSpPr>
          <p:cNvPr id="44" name="Group 43">
            <a:extLst>
              <a:ext uri="{FF2B5EF4-FFF2-40B4-BE49-F238E27FC236}">
                <a16:creationId xmlns:a16="http://schemas.microsoft.com/office/drawing/2014/main" id="{C94623F2-C679-904E-A05B-FC9A9F48B6C1}"/>
              </a:ext>
            </a:extLst>
          </p:cNvPr>
          <p:cNvGrpSpPr>
            <a:grpSpLocks noChangeAspect="1"/>
          </p:cNvGrpSpPr>
          <p:nvPr/>
        </p:nvGrpSpPr>
        <p:grpSpPr>
          <a:xfrm>
            <a:off x="4851055" y="16588"/>
            <a:ext cx="3261846" cy="3245001"/>
            <a:chOff x="2686183" y="229071"/>
            <a:chExt cx="4356213" cy="4333709"/>
          </a:xfrm>
        </p:grpSpPr>
        <p:pic>
          <p:nvPicPr>
            <p:cNvPr id="45" name="Picture 44" descr="A close up of a fire&#10;&#10;Description automatically generated">
              <a:extLst>
                <a:ext uri="{FF2B5EF4-FFF2-40B4-BE49-F238E27FC236}">
                  <a16:creationId xmlns:a16="http://schemas.microsoft.com/office/drawing/2014/main" id="{0AAAA52E-026B-C94E-81EB-D810B2B6226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695517" y="3122779"/>
              <a:ext cx="2399759" cy="1440001"/>
            </a:xfrm>
            <a:prstGeom prst="rect">
              <a:avLst/>
            </a:prstGeom>
          </p:spPr>
        </p:pic>
        <p:pic>
          <p:nvPicPr>
            <p:cNvPr id="46" name="Picture 45" descr="A picture containing grass, outdoor, ground&#10;&#10;Description automatically generated">
              <a:extLst>
                <a:ext uri="{FF2B5EF4-FFF2-40B4-BE49-F238E27FC236}">
                  <a16:creationId xmlns:a16="http://schemas.microsoft.com/office/drawing/2014/main" id="{C90D63A0-DD7C-A147-9351-B07AD8C439C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686183" y="229071"/>
              <a:ext cx="2160000" cy="1504445"/>
            </a:xfrm>
            <a:prstGeom prst="rect">
              <a:avLst/>
            </a:prstGeom>
          </p:spPr>
        </p:pic>
        <p:pic>
          <p:nvPicPr>
            <p:cNvPr id="48" name="Picture 47" descr="A plane parked in a grassy field&#10;&#10;Description automatically generated">
              <a:extLst>
                <a:ext uri="{FF2B5EF4-FFF2-40B4-BE49-F238E27FC236}">
                  <a16:creationId xmlns:a16="http://schemas.microsoft.com/office/drawing/2014/main" id="{20C24096-9116-8444-8D69-E8486322DDF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851207" y="237127"/>
              <a:ext cx="2160000" cy="1439977"/>
            </a:xfrm>
            <a:prstGeom prst="rect">
              <a:avLst/>
            </a:prstGeom>
          </p:spPr>
        </p:pic>
        <p:pic>
          <p:nvPicPr>
            <p:cNvPr id="50" name="Picture 49" descr="A picture containing holding, person, indoor, hand&#10;&#10;Description automatically generated">
              <a:extLst>
                <a:ext uri="{FF2B5EF4-FFF2-40B4-BE49-F238E27FC236}">
                  <a16:creationId xmlns:a16="http://schemas.microsoft.com/office/drawing/2014/main" id="{B72FDBD4-5FB9-BD4E-9B04-FCC4FBB43C14}"/>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bwMode="auto">
            <a:xfrm>
              <a:off x="2686290" y="1680071"/>
              <a:ext cx="2160000" cy="1566647"/>
            </a:xfrm>
            <a:prstGeom prst="rect">
              <a:avLst/>
            </a:prstGeom>
            <a:ln>
              <a:noFill/>
            </a:ln>
            <a:extLst>
              <a:ext uri="{53640926-AAD7-44D8-BBD7-CCE9431645EC}">
                <a14:shadowObscured xmlns:a14="http://schemas.microsoft.com/office/drawing/2010/main"/>
              </a:ext>
            </a:extLst>
          </p:spPr>
        </p:pic>
        <p:pic>
          <p:nvPicPr>
            <p:cNvPr id="52" name="Picture 51" descr="Smoke coming out of the water&#10;&#10;Description automatically generated">
              <a:extLst>
                <a:ext uri="{FF2B5EF4-FFF2-40B4-BE49-F238E27FC236}">
                  <a16:creationId xmlns:a16="http://schemas.microsoft.com/office/drawing/2014/main" id="{E051E436-3130-554D-8424-0A44104C772D}"/>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4840707" y="2939257"/>
              <a:ext cx="2160000" cy="1619975"/>
            </a:xfrm>
            <a:prstGeom prst="rect">
              <a:avLst/>
            </a:prstGeom>
          </p:spPr>
        </p:pic>
        <p:pic>
          <p:nvPicPr>
            <p:cNvPr id="53" name="Picture 52">
              <a:extLst>
                <a:ext uri="{FF2B5EF4-FFF2-40B4-BE49-F238E27FC236}">
                  <a16:creationId xmlns:a16="http://schemas.microsoft.com/office/drawing/2014/main" id="{7A1BE360-30E5-844A-A97F-C52F2002CF3E}"/>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846396" y="1677104"/>
              <a:ext cx="2196000" cy="14457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2049" name="Picture 1" descr="page17image46348304">
            <a:extLst>
              <a:ext uri="{FF2B5EF4-FFF2-40B4-BE49-F238E27FC236}">
                <a16:creationId xmlns:a16="http://schemas.microsoft.com/office/drawing/2014/main" id="{DEAB2E3A-0D8B-2B4C-8293-41A0BE20B9C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84219" y="777505"/>
            <a:ext cx="5696005" cy="418203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00011721-E2CC-CC4A-A72F-81A5709F68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99042" y="777507"/>
            <a:ext cx="3796786" cy="4167204"/>
          </a:xfrm>
          <a:prstGeom prst="rect">
            <a:avLst/>
          </a:prstGeom>
        </p:spPr>
      </p:pic>
      <p:pic>
        <p:nvPicPr>
          <p:cNvPr id="3" name="Picture 2">
            <a:extLst>
              <a:ext uri="{FF2B5EF4-FFF2-40B4-BE49-F238E27FC236}">
                <a16:creationId xmlns:a16="http://schemas.microsoft.com/office/drawing/2014/main" id="{A572E175-DE0E-D446-98D5-19E84D5DB77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01921" y="780733"/>
            <a:ext cx="4987738" cy="4167204"/>
          </a:xfrm>
          <a:prstGeom prst="rect">
            <a:avLst/>
          </a:prstGeom>
        </p:spPr>
      </p:pic>
      <p:pic>
        <p:nvPicPr>
          <p:cNvPr id="2" name="Picture 1">
            <a:extLst>
              <a:ext uri="{FF2B5EF4-FFF2-40B4-BE49-F238E27FC236}">
                <a16:creationId xmlns:a16="http://schemas.microsoft.com/office/drawing/2014/main" id="{9B6530F4-5D5C-0E4A-B0FE-6EF0CC8DE6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99556" y="777505"/>
            <a:ext cx="4891937" cy="4167205"/>
          </a:xfrm>
          <a:prstGeom prst="rect">
            <a:avLst/>
          </a:prstGeom>
        </p:spPr>
      </p:pic>
      <p:sp>
        <p:nvSpPr>
          <p:cNvPr id="555" name="Google Shape;555;p41"/>
          <p:cNvSpPr txBox="1"/>
          <p:nvPr/>
        </p:nvSpPr>
        <p:spPr>
          <a:xfrm>
            <a:off x="16681609" y="444510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s" sz="1300">
                <a:solidFill>
                  <a:srgbClr val="FFFFFF"/>
                </a:solidFill>
                <a:latin typeface="Quicksand Light"/>
                <a:ea typeface="Quicksand Light"/>
                <a:cs typeface="Quicksand Light"/>
                <a:sym typeface="Quicksand Light"/>
              </a:rPr>
              <a:t>10</a:t>
            </a:fld>
            <a:endParaRPr sz="1300">
              <a:solidFill>
                <a:srgbClr val="FFFFFF"/>
              </a:solidFill>
              <a:latin typeface="Quicksand Light"/>
              <a:ea typeface="Quicksand Light"/>
              <a:cs typeface="Quicksand Light"/>
              <a:sym typeface="Quicksand Light"/>
            </a:endParaRPr>
          </a:p>
        </p:txBody>
      </p:sp>
      <p:sp>
        <p:nvSpPr>
          <p:cNvPr id="565" name="Google Shape;565;p41"/>
          <p:cNvSpPr txBox="1">
            <a:spLocks noGrp="1"/>
          </p:cNvSpPr>
          <p:nvPr>
            <p:ph type="sldNum" idx="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s" sz="800">
                <a:solidFill>
                  <a:srgbClr val="3E516C"/>
                </a:solidFill>
                <a:latin typeface="Cabin"/>
                <a:ea typeface="Cabin"/>
                <a:cs typeface="Cabin"/>
                <a:sym typeface="Cabin"/>
              </a:rPr>
              <a:t>10</a:t>
            </a:fld>
            <a:endParaRPr sz="800">
              <a:solidFill>
                <a:srgbClr val="3E516C"/>
              </a:solidFill>
              <a:latin typeface="Cabin"/>
              <a:ea typeface="Cabin"/>
              <a:cs typeface="Cabin"/>
              <a:sym typeface="Cabin"/>
            </a:endParaRPr>
          </a:p>
        </p:txBody>
      </p:sp>
      <p:pic>
        <p:nvPicPr>
          <p:cNvPr id="8" name="Picture 7">
            <a:extLst>
              <a:ext uri="{FF2B5EF4-FFF2-40B4-BE49-F238E27FC236}">
                <a16:creationId xmlns:a16="http://schemas.microsoft.com/office/drawing/2014/main" id="{A7A733CD-E243-094D-B17A-C0DAD6117D8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68861" y="780734"/>
            <a:ext cx="5669090" cy="4167204"/>
          </a:xfrm>
          <a:prstGeom prst="rect">
            <a:avLst/>
          </a:prstGeom>
        </p:spPr>
      </p:pic>
      <p:sp>
        <p:nvSpPr>
          <p:cNvPr id="10" name="Google Shape;566;p41">
            <a:extLst>
              <a:ext uri="{FF2B5EF4-FFF2-40B4-BE49-F238E27FC236}">
                <a16:creationId xmlns:a16="http://schemas.microsoft.com/office/drawing/2014/main" id="{A0345B75-9DA6-9242-A8BA-D35226C7355F}"/>
              </a:ext>
            </a:extLst>
          </p:cNvPr>
          <p:cNvSpPr txBox="1">
            <a:spLocks/>
          </p:cNvSpPr>
          <p:nvPr/>
        </p:nvSpPr>
        <p:spPr>
          <a:xfrm>
            <a:off x="2138400" y="360000"/>
            <a:ext cx="6908208" cy="594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rgbClr val="314256"/>
              </a:buClr>
              <a:buSzPts val="2400"/>
              <a:buFont typeface="Montserrat"/>
              <a:buNone/>
              <a:defRPr sz="2400" b="1" i="0" u="none" strike="noStrike" cap="none">
                <a:solidFill>
                  <a:srgbClr val="314256"/>
                </a:solidFill>
                <a:latin typeface="Montserrat"/>
                <a:ea typeface="Montserrat"/>
                <a:cs typeface="Montserrat"/>
                <a:sym typeface="Montserrat"/>
              </a:defRPr>
            </a:lvl1pPr>
            <a:lvl2pPr marR="0" lvl="1" algn="l" rtl="0">
              <a:lnSpc>
                <a:spcPct val="100000"/>
              </a:lnSpc>
              <a:spcBef>
                <a:spcPts val="0"/>
              </a:spcBef>
              <a:spcAft>
                <a:spcPts val="0"/>
              </a:spcAft>
              <a:buClr>
                <a:srgbClr val="434343"/>
              </a:buClr>
              <a:buSzPts val="2400"/>
              <a:buFont typeface="Montserrat"/>
              <a:buNone/>
              <a:defRPr sz="2400" b="1" i="0" u="none" strike="noStrike" cap="none">
                <a:solidFill>
                  <a:srgbClr val="434343"/>
                </a:solidFill>
                <a:latin typeface="Montserrat"/>
                <a:ea typeface="Montserrat"/>
                <a:cs typeface="Montserrat"/>
                <a:sym typeface="Montserrat"/>
              </a:defRPr>
            </a:lvl2pPr>
            <a:lvl3pPr marR="0" lvl="2" algn="l" rtl="0">
              <a:lnSpc>
                <a:spcPct val="100000"/>
              </a:lnSpc>
              <a:spcBef>
                <a:spcPts val="0"/>
              </a:spcBef>
              <a:spcAft>
                <a:spcPts val="0"/>
              </a:spcAft>
              <a:buClr>
                <a:srgbClr val="434343"/>
              </a:buClr>
              <a:buSzPts val="2400"/>
              <a:buFont typeface="Montserrat"/>
              <a:buNone/>
              <a:defRPr sz="2400" b="1" i="0" u="none" strike="noStrike" cap="none">
                <a:solidFill>
                  <a:srgbClr val="434343"/>
                </a:solidFill>
                <a:latin typeface="Montserrat"/>
                <a:ea typeface="Montserrat"/>
                <a:cs typeface="Montserrat"/>
                <a:sym typeface="Montserrat"/>
              </a:defRPr>
            </a:lvl3pPr>
            <a:lvl4pPr marR="0" lvl="3" algn="l" rtl="0">
              <a:lnSpc>
                <a:spcPct val="100000"/>
              </a:lnSpc>
              <a:spcBef>
                <a:spcPts val="0"/>
              </a:spcBef>
              <a:spcAft>
                <a:spcPts val="0"/>
              </a:spcAft>
              <a:buClr>
                <a:srgbClr val="434343"/>
              </a:buClr>
              <a:buSzPts val="2400"/>
              <a:buFont typeface="Montserrat"/>
              <a:buNone/>
              <a:defRPr sz="2400" b="1" i="0" u="none" strike="noStrike" cap="none">
                <a:solidFill>
                  <a:srgbClr val="434343"/>
                </a:solidFill>
                <a:latin typeface="Montserrat"/>
                <a:ea typeface="Montserrat"/>
                <a:cs typeface="Montserrat"/>
                <a:sym typeface="Montserrat"/>
              </a:defRPr>
            </a:lvl4pPr>
            <a:lvl5pPr marR="0" lvl="4" algn="l" rtl="0">
              <a:lnSpc>
                <a:spcPct val="100000"/>
              </a:lnSpc>
              <a:spcBef>
                <a:spcPts val="0"/>
              </a:spcBef>
              <a:spcAft>
                <a:spcPts val="0"/>
              </a:spcAft>
              <a:buClr>
                <a:srgbClr val="434343"/>
              </a:buClr>
              <a:buSzPts val="2400"/>
              <a:buFont typeface="Montserrat"/>
              <a:buNone/>
              <a:defRPr sz="2400" b="1" i="0" u="none" strike="noStrike" cap="none">
                <a:solidFill>
                  <a:srgbClr val="434343"/>
                </a:solidFill>
                <a:latin typeface="Montserrat"/>
                <a:ea typeface="Montserrat"/>
                <a:cs typeface="Montserrat"/>
                <a:sym typeface="Montserrat"/>
              </a:defRPr>
            </a:lvl5pPr>
            <a:lvl6pPr marR="0" lvl="5" algn="l" rtl="0">
              <a:lnSpc>
                <a:spcPct val="100000"/>
              </a:lnSpc>
              <a:spcBef>
                <a:spcPts val="0"/>
              </a:spcBef>
              <a:spcAft>
                <a:spcPts val="0"/>
              </a:spcAft>
              <a:buClr>
                <a:srgbClr val="434343"/>
              </a:buClr>
              <a:buSzPts val="2400"/>
              <a:buFont typeface="Montserrat"/>
              <a:buNone/>
              <a:defRPr sz="2400" b="1" i="0" u="none" strike="noStrike" cap="none">
                <a:solidFill>
                  <a:srgbClr val="434343"/>
                </a:solidFill>
                <a:latin typeface="Montserrat"/>
                <a:ea typeface="Montserrat"/>
                <a:cs typeface="Montserrat"/>
                <a:sym typeface="Montserrat"/>
              </a:defRPr>
            </a:lvl6pPr>
            <a:lvl7pPr marR="0" lvl="6" algn="l" rtl="0">
              <a:lnSpc>
                <a:spcPct val="100000"/>
              </a:lnSpc>
              <a:spcBef>
                <a:spcPts val="0"/>
              </a:spcBef>
              <a:spcAft>
                <a:spcPts val="0"/>
              </a:spcAft>
              <a:buClr>
                <a:srgbClr val="434343"/>
              </a:buClr>
              <a:buSzPts val="2400"/>
              <a:buFont typeface="Montserrat"/>
              <a:buNone/>
              <a:defRPr sz="2400" b="1" i="0" u="none" strike="noStrike" cap="none">
                <a:solidFill>
                  <a:srgbClr val="434343"/>
                </a:solidFill>
                <a:latin typeface="Montserrat"/>
                <a:ea typeface="Montserrat"/>
                <a:cs typeface="Montserrat"/>
                <a:sym typeface="Montserrat"/>
              </a:defRPr>
            </a:lvl7pPr>
            <a:lvl8pPr marR="0" lvl="7" algn="l" rtl="0">
              <a:lnSpc>
                <a:spcPct val="100000"/>
              </a:lnSpc>
              <a:spcBef>
                <a:spcPts val="0"/>
              </a:spcBef>
              <a:spcAft>
                <a:spcPts val="0"/>
              </a:spcAft>
              <a:buClr>
                <a:srgbClr val="434343"/>
              </a:buClr>
              <a:buSzPts val="2400"/>
              <a:buFont typeface="Montserrat"/>
              <a:buNone/>
              <a:defRPr sz="2400" b="1" i="0" u="none" strike="noStrike" cap="none">
                <a:solidFill>
                  <a:srgbClr val="434343"/>
                </a:solidFill>
                <a:latin typeface="Montserrat"/>
                <a:ea typeface="Montserrat"/>
                <a:cs typeface="Montserrat"/>
                <a:sym typeface="Montserrat"/>
              </a:defRPr>
            </a:lvl8pPr>
            <a:lvl9pPr marR="0" lvl="8" algn="l" rtl="0">
              <a:lnSpc>
                <a:spcPct val="100000"/>
              </a:lnSpc>
              <a:spcBef>
                <a:spcPts val="0"/>
              </a:spcBef>
              <a:spcAft>
                <a:spcPts val="0"/>
              </a:spcAft>
              <a:buClr>
                <a:srgbClr val="434343"/>
              </a:buClr>
              <a:buSzPts val="2400"/>
              <a:buFont typeface="Montserrat"/>
              <a:buNone/>
              <a:defRPr sz="2400" b="1" i="0" u="none" strike="noStrike" cap="none">
                <a:solidFill>
                  <a:srgbClr val="434343"/>
                </a:solidFill>
                <a:latin typeface="Montserrat"/>
                <a:ea typeface="Montserrat"/>
                <a:cs typeface="Montserrat"/>
                <a:sym typeface="Montserrat"/>
              </a:defRPr>
            </a:lvl9pPr>
          </a:lstStyle>
          <a:p>
            <a:pPr defTabSz="222250">
              <a:lnSpc>
                <a:spcPct val="90000"/>
              </a:lnSpc>
              <a:spcBef>
                <a:spcPts val="600"/>
              </a:spcBef>
              <a:spcAft>
                <a:spcPct val="35000"/>
              </a:spcAft>
              <a:buClr>
                <a:schemeClr val="dk1"/>
              </a:buClr>
              <a:buSzPts val="1100"/>
            </a:pPr>
            <a:r>
              <a:rPr lang="en-GB" sz="2000" b="0">
                <a:latin typeface="Calibri Light" panose="020F0302020204030204" pitchFamily="34" charset="0"/>
                <a:cs typeface="Calibri Light" panose="020F0302020204030204" pitchFamily="34" charset="0"/>
              </a:rPr>
              <a:t>Public struck by 240v cable at Abergavenny (Y Fenni) station</a:t>
            </a:r>
            <a:endParaRPr lang="en-GB" sz="2000" b="0">
              <a:latin typeface="Calibri Light" panose="020F0302020204030204" pitchFamily="34" charset="0"/>
              <a:cs typeface="Calibri Light" panose="020F0302020204030204" pitchFamily="34" charset="0"/>
              <a:sym typeface="Cabin"/>
            </a:endParaRPr>
          </a:p>
        </p:txBody>
      </p:sp>
      <p:pic>
        <p:nvPicPr>
          <p:cNvPr id="11" name="Picture 10">
            <a:extLst>
              <a:ext uri="{FF2B5EF4-FFF2-40B4-BE49-F238E27FC236}">
                <a16:creationId xmlns:a16="http://schemas.microsoft.com/office/drawing/2014/main" id="{2A10020C-5490-A04B-AA44-D19938DA4C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6496" y="792335"/>
            <a:ext cx="5521546" cy="4167204"/>
          </a:xfrm>
          <a:prstGeom prst="rect">
            <a:avLst/>
          </a:prstGeom>
        </p:spPr>
      </p:pic>
      <p:pic>
        <p:nvPicPr>
          <p:cNvPr id="9" name="Picture 8" descr="page17image46343520">
            <a:extLst>
              <a:ext uri="{FF2B5EF4-FFF2-40B4-BE49-F238E27FC236}">
                <a16:creationId xmlns:a16="http://schemas.microsoft.com/office/drawing/2014/main" id="{F78D43A8-C799-9344-969A-5C5A77937522}"/>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1076093" y="792335"/>
            <a:ext cx="5136996" cy="41523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75F00E2-A7E1-254B-9B01-F58C61532D2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71743" y="803936"/>
            <a:ext cx="5146593" cy="4167204"/>
          </a:xfrm>
          <a:prstGeom prst="rect">
            <a:avLst/>
          </a:prstGeom>
        </p:spPr>
      </p:pic>
      <p:sp>
        <p:nvSpPr>
          <p:cNvPr id="16" name="Rectangle 15">
            <a:extLst>
              <a:ext uri="{FF2B5EF4-FFF2-40B4-BE49-F238E27FC236}">
                <a16:creationId xmlns:a16="http://schemas.microsoft.com/office/drawing/2014/main" id="{A8C4FF02-BC1D-B943-969D-2CFA3BE201E3}"/>
              </a:ext>
            </a:extLst>
          </p:cNvPr>
          <p:cNvSpPr/>
          <p:nvPr/>
        </p:nvSpPr>
        <p:spPr>
          <a:xfrm>
            <a:off x="2527431" y="4936548"/>
            <a:ext cx="3422497" cy="215444"/>
          </a:xfrm>
          <a:prstGeom prst="rect">
            <a:avLst/>
          </a:prstGeom>
        </p:spPr>
        <p:txBody>
          <a:bodyPr wrap="square">
            <a:spAutoFit/>
          </a:bodyPr>
          <a:lstStyle/>
          <a:p>
            <a:r>
              <a:rPr lang="en-US" sz="800">
                <a:solidFill>
                  <a:srgbClr val="999999"/>
                </a:solidFill>
                <a:latin typeface="Calibri" panose="020F0502020204030204" pitchFamily="34" charset="0"/>
                <a:cs typeface="Calibri" panose="020F0502020204030204" pitchFamily="34" charset="0"/>
                <a:sym typeface="Cabin"/>
              </a:rPr>
              <a:t>All photos reproduced from RAIB Report 06/2018 © Crown Copyright 2018</a:t>
            </a:r>
          </a:p>
        </p:txBody>
      </p:sp>
      <p:pic>
        <p:nvPicPr>
          <p:cNvPr id="5" name="Picture 4">
            <a:extLst>
              <a:ext uri="{FF2B5EF4-FFF2-40B4-BE49-F238E27FC236}">
                <a16:creationId xmlns:a16="http://schemas.microsoft.com/office/drawing/2014/main" id="{DAD81D09-5A1F-6041-AE4C-F125A0B42A4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221399" y="803252"/>
            <a:ext cx="2697875" cy="2065270"/>
          </a:xfrm>
          <a:prstGeom prst="rect">
            <a:avLst/>
          </a:prstGeom>
        </p:spPr>
      </p:pic>
    </p:spTree>
    <p:extLst>
      <p:ext uri="{BB962C8B-B14F-4D97-AF65-F5344CB8AC3E}">
        <p14:creationId xmlns:p14="http://schemas.microsoft.com/office/powerpoint/2010/main" val="309206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49"/>
                                        </p:tgtEl>
                                        <p:attrNameLst>
                                          <p:attrName>style.visibility</p:attrName>
                                        </p:attrNameLst>
                                      </p:cBhvr>
                                      <p:to>
                                        <p:strVal val="visible"/>
                                      </p:to>
                                    </p:set>
                                  </p:childTnLst>
                                  <p:subTnLst>
                                    <p:set>
                                      <p:cBhvr override="childStyle">
                                        <p:cTn dur="1" fill="hold" display="0" masterRel="nextClick" afterEffect="1"/>
                                        <p:tgtEl>
                                          <p:spTgt spid="2049"/>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75" name="Google Shape;475;p39"/>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latin typeface="Calibri" panose="020F0502020204030204" pitchFamily="34" charset="0"/>
                <a:cs typeface="Calibri" panose="020F0502020204030204" pitchFamily="34" charset="0"/>
              </a:rPr>
              <a:t>11</a:t>
            </a:fld>
            <a:endParaRPr>
              <a:latin typeface="Calibri" panose="020F0502020204030204" pitchFamily="34" charset="0"/>
              <a:cs typeface="Calibri" panose="020F0502020204030204" pitchFamily="34" charset="0"/>
            </a:endParaRPr>
          </a:p>
        </p:txBody>
      </p:sp>
      <p:sp>
        <p:nvSpPr>
          <p:cNvPr id="476" name="Google Shape;476;p39"/>
          <p:cNvSpPr txBox="1">
            <a:spLocks noGrp="1"/>
          </p:cNvSpPr>
          <p:nvPr>
            <p:ph type="ctrTitle"/>
          </p:nvPr>
        </p:nvSpPr>
        <p:spPr>
          <a:xfrm>
            <a:off x="2137450" y="360000"/>
            <a:ext cx="6492538" cy="594000"/>
          </a:xfrm>
          <a:prstGeom prst="rect">
            <a:avLst/>
          </a:prstGeom>
        </p:spPr>
        <p:txBody>
          <a:bodyPr spcFirstLastPara="1" wrap="square" lIns="91425" tIns="91425" rIns="91425" bIns="91425" anchor="b" anchorCtr="0">
            <a:noAutofit/>
          </a:bodyPr>
          <a:lstStyle/>
          <a:p>
            <a:pPr lvl="0"/>
            <a:r>
              <a:rPr lang="es" sz="2800">
                <a:latin typeface="Calibri Light" panose="020F0302020204030204" pitchFamily="34" charset="0"/>
                <a:cs typeface="Calibri Light" panose="020F0302020204030204" pitchFamily="34" charset="0"/>
              </a:rPr>
              <a:t>Service Assurance </a:t>
            </a:r>
            <a:r>
              <a:rPr lang="es" sz="2800" b="1">
                <a:solidFill>
                  <a:srgbClr val="F8BC28"/>
                </a:solidFill>
                <a:latin typeface="Calibri Light" panose="020F0302020204030204" pitchFamily="34" charset="0"/>
                <a:cs typeface="Calibri Light" panose="020F0302020204030204" pitchFamily="34" charset="0"/>
              </a:rPr>
              <a:t>Principles </a:t>
            </a:r>
            <a:r>
              <a:rPr lang="es" sz="2800">
                <a:latin typeface="Calibri Light" panose="020F0302020204030204" pitchFamily="34" charset="0"/>
                <a:cs typeface="Calibri Light" panose="020F0302020204030204" pitchFamily="34" charset="0"/>
              </a:rPr>
              <a:t>- Abergavenny</a:t>
            </a:r>
            <a:endParaRPr sz="2800" b="1">
              <a:solidFill>
                <a:srgbClr val="F8BC28"/>
              </a:solidFill>
              <a:latin typeface="Calibri Light" panose="020F0302020204030204" pitchFamily="34" charset="0"/>
              <a:cs typeface="Calibri Light" panose="020F0302020204030204" pitchFamily="34" charset="0"/>
            </a:endParaRPr>
          </a:p>
        </p:txBody>
      </p:sp>
      <p:sp>
        <p:nvSpPr>
          <p:cNvPr id="5" name="Freeform 4">
            <a:extLst>
              <a:ext uri="{FF2B5EF4-FFF2-40B4-BE49-F238E27FC236}">
                <a16:creationId xmlns:a16="http://schemas.microsoft.com/office/drawing/2014/main" id="{E8C08980-ECC3-3841-8BBF-AA7425B6FAF6}"/>
              </a:ext>
            </a:extLst>
          </p:cNvPr>
          <p:cNvSpPr/>
          <p:nvPr/>
        </p:nvSpPr>
        <p:spPr>
          <a:xfrm>
            <a:off x="4735627" y="107009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1</a:t>
            </a:r>
          </a:p>
        </p:txBody>
      </p:sp>
      <p:sp>
        <p:nvSpPr>
          <p:cNvPr id="6" name="Freeform 5">
            <a:extLst>
              <a:ext uri="{FF2B5EF4-FFF2-40B4-BE49-F238E27FC236}">
                <a16:creationId xmlns:a16="http://schemas.microsoft.com/office/drawing/2014/main" id="{759019EB-6E02-5945-A446-08D2CE3547C3}"/>
              </a:ext>
            </a:extLst>
          </p:cNvPr>
          <p:cNvSpPr/>
          <p:nvPr/>
        </p:nvSpPr>
        <p:spPr>
          <a:xfrm>
            <a:off x="5637061" y="1204834"/>
            <a:ext cx="3308356" cy="404230"/>
          </a:xfrm>
          <a:custGeom>
            <a:avLst/>
            <a:gdLst>
              <a:gd name="connsiteX0" fmla="*/ 0 w 719727"/>
              <a:gd name="connsiteY0" fmla="*/ 0 h 404230"/>
              <a:gd name="connsiteX1" fmla="*/ 719727 w 719727"/>
              <a:gd name="connsiteY1" fmla="*/ 0 h 404230"/>
              <a:gd name="connsiteX2" fmla="*/ 719727 w 719727"/>
              <a:gd name="connsiteY2" fmla="*/ 404230 h 404230"/>
              <a:gd name="connsiteX3" fmla="*/ 0 w 719727"/>
              <a:gd name="connsiteY3" fmla="*/ 404230 h 404230"/>
              <a:gd name="connsiteX4" fmla="*/ 0 w 719727"/>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27" h="404230">
                <a:moveTo>
                  <a:pt x="0" y="0"/>
                </a:moveTo>
                <a:lnTo>
                  <a:pt x="719727" y="0"/>
                </a:lnTo>
                <a:lnTo>
                  <a:pt x="719727"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lvl="0" defTabSz="444500">
              <a:lnSpc>
                <a:spcPct val="90000"/>
              </a:lnSpc>
              <a:spcBef>
                <a:spcPct val="0"/>
              </a:spcBef>
              <a:spcAft>
                <a:spcPct val="35000"/>
              </a:spcAft>
            </a:pPr>
            <a:r>
              <a:rPr lang="en-GB" u="sng" kern="1200">
                <a:solidFill>
                  <a:srgbClr val="5F5F5F"/>
                </a:solidFill>
                <a:latin typeface="Calibri" panose="020F0502020204030204" pitchFamily="34" charset="0"/>
                <a:cs typeface="Calibri" panose="020F0502020204030204" pitchFamily="34" charset="0"/>
              </a:rPr>
              <a:t>REQUIREMENTS</a:t>
            </a:r>
          </a:p>
          <a:p>
            <a:pPr defTabSz="44450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Safety = first priority in all service activities</a:t>
            </a:r>
          </a:p>
          <a:p>
            <a:pPr lvl="0" defTabSz="44450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Greater assurance focus across the network</a:t>
            </a:r>
          </a:p>
          <a:p>
            <a:pPr lvl="0" defTabSz="44450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Impact from degraded modes of service </a:t>
            </a:r>
          </a:p>
        </p:txBody>
      </p:sp>
      <p:sp>
        <p:nvSpPr>
          <p:cNvPr id="7" name="Freeform 6">
            <a:extLst>
              <a:ext uri="{FF2B5EF4-FFF2-40B4-BE49-F238E27FC236}">
                <a16:creationId xmlns:a16="http://schemas.microsoft.com/office/drawing/2014/main" id="{1CF49639-BF1E-D646-8F13-810AC3B94967}"/>
              </a:ext>
            </a:extLst>
          </p:cNvPr>
          <p:cNvSpPr/>
          <p:nvPr/>
        </p:nvSpPr>
        <p:spPr>
          <a:xfrm>
            <a:off x="4102601" y="107009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A2961B6A-9F9B-8344-AE00-E03BF7CACE3D}"/>
              </a:ext>
            </a:extLst>
          </p:cNvPr>
          <p:cNvSpPr/>
          <p:nvPr/>
        </p:nvSpPr>
        <p:spPr>
          <a:xfrm>
            <a:off x="4417901" y="1641942"/>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2</a:t>
            </a:r>
          </a:p>
        </p:txBody>
      </p:sp>
      <p:sp>
        <p:nvSpPr>
          <p:cNvPr id="10" name="Freeform 9">
            <a:extLst>
              <a:ext uri="{FF2B5EF4-FFF2-40B4-BE49-F238E27FC236}">
                <a16:creationId xmlns:a16="http://schemas.microsoft.com/office/drawing/2014/main" id="{747A0797-A0E4-CE40-A36B-F945FB7310D5}"/>
              </a:ext>
            </a:extLst>
          </p:cNvPr>
          <p:cNvSpPr/>
          <p:nvPr/>
        </p:nvSpPr>
        <p:spPr>
          <a:xfrm>
            <a:off x="5050927" y="1641942"/>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1DFD1673-E5EB-7143-BFE7-E93477FE3460}"/>
              </a:ext>
            </a:extLst>
          </p:cNvPr>
          <p:cNvSpPr/>
          <p:nvPr/>
        </p:nvSpPr>
        <p:spPr>
          <a:xfrm>
            <a:off x="4735627" y="2213794"/>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3</a:t>
            </a:r>
          </a:p>
        </p:txBody>
      </p:sp>
      <p:sp>
        <p:nvSpPr>
          <p:cNvPr id="12" name="Freeform 11">
            <a:extLst>
              <a:ext uri="{FF2B5EF4-FFF2-40B4-BE49-F238E27FC236}">
                <a16:creationId xmlns:a16="http://schemas.microsoft.com/office/drawing/2014/main" id="{254CF306-0DE5-464E-8F5B-98B0E5FE4E2F}"/>
              </a:ext>
            </a:extLst>
          </p:cNvPr>
          <p:cNvSpPr/>
          <p:nvPr/>
        </p:nvSpPr>
        <p:spPr>
          <a:xfrm>
            <a:off x="5637060" y="2348537"/>
            <a:ext cx="3308356" cy="479303"/>
          </a:xfrm>
          <a:custGeom>
            <a:avLst/>
            <a:gdLst>
              <a:gd name="connsiteX0" fmla="*/ 0 w 751869"/>
              <a:gd name="connsiteY0" fmla="*/ 0 h 404230"/>
              <a:gd name="connsiteX1" fmla="*/ 751869 w 751869"/>
              <a:gd name="connsiteY1" fmla="*/ 0 h 404230"/>
              <a:gd name="connsiteX2" fmla="*/ 751869 w 751869"/>
              <a:gd name="connsiteY2" fmla="*/ 404230 h 404230"/>
              <a:gd name="connsiteX3" fmla="*/ 0 w 751869"/>
              <a:gd name="connsiteY3" fmla="*/ 404230 h 404230"/>
              <a:gd name="connsiteX4" fmla="*/ 0 w 751869"/>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869" h="404230">
                <a:moveTo>
                  <a:pt x="0" y="0"/>
                </a:moveTo>
                <a:lnTo>
                  <a:pt x="751869" y="0"/>
                </a:lnTo>
                <a:lnTo>
                  <a:pt x="751869"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l" defTabSz="222250">
              <a:lnSpc>
                <a:spcPct val="90000"/>
              </a:lnSpc>
              <a:spcBef>
                <a:spcPct val="0"/>
              </a:spcBef>
              <a:spcAft>
                <a:spcPct val="35000"/>
              </a:spcAft>
              <a:buNone/>
            </a:pPr>
            <a:r>
              <a:rPr lang="en-GB" u="sng" kern="1200">
                <a:solidFill>
                  <a:srgbClr val="5F5F5F"/>
                </a:solidFill>
                <a:latin typeface="Calibri" panose="020F0502020204030204" pitchFamily="34" charset="0"/>
                <a:cs typeface="Calibri" panose="020F0502020204030204" pitchFamily="34" charset="0"/>
              </a:rPr>
              <a:t>SATISFIED</a:t>
            </a:r>
          </a:p>
          <a:p>
            <a:pPr lvl="0" defTabSz="22225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Identical services – different providers</a:t>
            </a:r>
          </a:p>
          <a:p>
            <a:pPr lvl="0" defTabSz="22225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Interwoven service/provider framework</a:t>
            </a:r>
          </a:p>
          <a:p>
            <a:pPr lvl="0" defTabSz="22225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Ambiguity over accountability for inspection</a:t>
            </a:r>
          </a:p>
        </p:txBody>
      </p:sp>
      <p:sp>
        <p:nvSpPr>
          <p:cNvPr id="13" name="Freeform 12">
            <a:extLst>
              <a:ext uri="{FF2B5EF4-FFF2-40B4-BE49-F238E27FC236}">
                <a16:creationId xmlns:a16="http://schemas.microsoft.com/office/drawing/2014/main" id="{1BEFFFC1-0CC3-3344-83F6-7988BDA97721}"/>
              </a:ext>
            </a:extLst>
          </p:cNvPr>
          <p:cNvSpPr/>
          <p:nvPr/>
        </p:nvSpPr>
        <p:spPr>
          <a:xfrm>
            <a:off x="4102601" y="2213794"/>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2121C8E2-FFAB-CA48-9793-9A4029839C34}"/>
              </a:ext>
            </a:extLst>
          </p:cNvPr>
          <p:cNvSpPr/>
          <p:nvPr/>
        </p:nvSpPr>
        <p:spPr>
          <a:xfrm>
            <a:off x="4417901" y="2785646"/>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4</a:t>
            </a:r>
          </a:p>
        </p:txBody>
      </p:sp>
      <p:sp>
        <p:nvSpPr>
          <p:cNvPr id="15" name="Freeform 14">
            <a:extLst>
              <a:ext uri="{FF2B5EF4-FFF2-40B4-BE49-F238E27FC236}">
                <a16:creationId xmlns:a16="http://schemas.microsoft.com/office/drawing/2014/main" id="{8B349DAD-9CE2-8041-B2F0-A038A6EFFE21}"/>
              </a:ext>
            </a:extLst>
          </p:cNvPr>
          <p:cNvSpPr/>
          <p:nvPr/>
        </p:nvSpPr>
        <p:spPr>
          <a:xfrm>
            <a:off x="262966" y="2920390"/>
            <a:ext cx="3839636" cy="761116"/>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Clr>
                <a:schemeClr val="dk1"/>
              </a:buClr>
              <a:buSzPts val="1100"/>
              <a:buNone/>
            </a:pPr>
            <a:r>
              <a:rPr lang="en-GB" u="sng" kern="1200">
                <a:solidFill>
                  <a:srgbClr val="5F5F5F"/>
                </a:solidFill>
                <a:latin typeface="Calibri" panose="020F0502020204030204" pitchFamily="34" charset="0"/>
                <a:cs typeface="Calibri" panose="020F0502020204030204" pitchFamily="34" charset="0"/>
              </a:rPr>
              <a:t>UNINTENDED BEHAVIOURS</a:t>
            </a:r>
          </a:p>
          <a:p>
            <a:pPr marL="0" lvl="0" indent="0" algn="r" defTabSz="222250">
              <a:lnSpc>
                <a:spcPct val="90000"/>
              </a:lnSpc>
              <a:spcBef>
                <a:spcPct val="0"/>
              </a:spcBef>
              <a:spcAft>
                <a:spcPct val="35000"/>
              </a:spcAft>
              <a:buClr>
                <a:schemeClr val="dk1"/>
              </a:buClr>
              <a:buSzPts val="1100"/>
              <a:buNone/>
            </a:pPr>
            <a:r>
              <a:rPr lang="en-GB" kern="1200">
                <a:solidFill>
                  <a:srgbClr val="5F5F5F"/>
                </a:solidFill>
                <a:latin typeface="Calibri" panose="020F0502020204030204" pitchFamily="34" charset="0"/>
                <a:cs typeface="Calibri" panose="020F0502020204030204" pitchFamily="34" charset="0"/>
              </a:rPr>
              <a:t>Cable ‘installation’ using nylon cable ties.</a:t>
            </a:r>
          </a:p>
          <a:p>
            <a:pPr marL="0" lvl="0" indent="0" algn="r" defTabSz="222250">
              <a:lnSpc>
                <a:spcPct val="90000"/>
              </a:lnSpc>
              <a:spcBef>
                <a:spcPct val="0"/>
              </a:spcBef>
              <a:spcAft>
                <a:spcPct val="35000"/>
              </a:spcAft>
              <a:buClr>
                <a:schemeClr val="dk1"/>
              </a:buClr>
              <a:buSzPts val="1100"/>
              <a:buNone/>
            </a:pPr>
            <a:r>
              <a:rPr lang="en-GB" kern="1200">
                <a:solidFill>
                  <a:srgbClr val="5F5F5F"/>
                </a:solidFill>
                <a:latin typeface="Calibri" panose="020F0502020204030204" pitchFamily="34" charset="0"/>
                <a:cs typeface="Calibri" panose="020F0502020204030204" pitchFamily="34" charset="0"/>
              </a:rPr>
              <a:t>Accountability for ‘installation’ service likely provider more diligent in choice of fixings</a:t>
            </a:r>
          </a:p>
          <a:p>
            <a:pPr marL="0" lvl="0" indent="0" algn="r" defTabSz="222250">
              <a:lnSpc>
                <a:spcPct val="90000"/>
              </a:lnSpc>
              <a:spcBef>
                <a:spcPct val="0"/>
              </a:spcBef>
              <a:spcAft>
                <a:spcPct val="35000"/>
              </a:spcAft>
              <a:buClr>
                <a:schemeClr val="dk1"/>
              </a:buClr>
              <a:buSzPts val="1100"/>
              <a:buNone/>
            </a:pPr>
            <a:endParaRPr lang="en-GB" kern="1200">
              <a:solidFill>
                <a:srgbClr val="5F5F5F"/>
              </a:solidFill>
              <a:latin typeface="Calibri" panose="020F0502020204030204" pitchFamily="34" charset="0"/>
              <a:cs typeface="Calibri" panose="020F0502020204030204" pitchFamily="34" charset="0"/>
            </a:endParaRPr>
          </a:p>
          <a:p>
            <a:pPr marL="0" lvl="0" indent="0" algn="r" defTabSz="222250">
              <a:lnSpc>
                <a:spcPct val="90000"/>
              </a:lnSpc>
              <a:spcBef>
                <a:spcPct val="0"/>
              </a:spcBef>
              <a:spcAft>
                <a:spcPct val="35000"/>
              </a:spcAft>
              <a:buClr>
                <a:schemeClr val="dk1"/>
              </a:buClr>
              <a:buSzPts val="1100"/>
              <a:buNone/>
            </a:pPr>
            <a:endParaRPr lang="en-GB" kern="1200">
              <a:solidFill>
                <a:srgbClr val="5F5F5F"/>
              </a:solidFill>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EDC53683-81A5-BF40-B9B1-F8B0304DF7A5}"/>
              </a:ext>
            </a:extLst>
          </p:cNvPr>
          <p:cNvSpPr/>
          <p:nvPr/>
        </p:nvSpPr>
        <p:spPr>
          <a:xfrm>
            <a:off x="5050927" y="2785646"/>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81DB9EC-98E0-A942-81B5-72D4E3D75E11}"/>
              </a:ext>
            </a:extLst>
          </p:cNvPr>
          <p:cNvSpPr/>
          <p:nvPr/>
        </p:nvSpPr>
        <p:spPr>
          <a:xfrm>
            <a:off x="4735627" y="3357498"/>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5</a:t>
            </a:r>
          </a:p>
        </p:txBody>
      </p:sp>
      <p:sp>
        <p:nvSpPr>
          <p:cNvPr id="18" name="Freeform 17">
            <a:extLst>
              <a:ext uri="{FF2B5EF4-FFF2-40B4-BE49-F238E27FC236}">
                <a16:creationId xmlns:a16="http://schemas.microsoft.com/office/drawing/2014/main" id="{6336AD51-89D4-CD4B-A774-52AF371B93F4}"/>
              </a:ext>
            </a:extLst>
          </p:cNvPr>
          <p:cNvSpPr/>
          <p:nvPr/>
        </p:nvSpPr>
        <p:spPr>
          <a:xfrm>
            <a:off x="5637060" y="3492241"/>
            <a:ext cx="3308356" cy="792887"/>
          </a:xfrm>
          <a:custGeom>
            <a:avLst/>
            <a:gdLst>
              <a:gd name="connsiteX0" fmla="*/ 0 w 751869"/>
              <a:gd name="connsiteY0" fmla="*/ 0 h 404230"/>
              <a:gd name="connsiteX1" fmla="*/ 751869 w 751869"/>
              <a:gd name="connsiteY1" fmla="*/ 0 h 404230"/>
              <a:gd name="connsiteX2" fmla="*/ 751869 w 751869"/>
              <a:gd name="connsiteY2" fmla="*/ 404230 h 404230"/>
              <a:gd name="connsiteX3" fmla="*/ 0 w 751869"/>
              <a:gd name="connsiteY3" fmla="*/ 404230 h 404230"/>
              <a:gd name="connsiteX4" fmla="*/ 0 w 751869"/>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869" h="404230">
                <a:moveTo>
                  <a:pt x="0" y="0"/>
                </a:moveTo>
                <a:lnTo>
                  <a:pt x="751869" y="0"/>
                </a:lnTo>
                <a:lnTo>
                  <a:pt x="751869"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l" defTabSz="222250">
              <a:lnSpc>
                <a:spcPct val="90000"/>
              </a:lnSpc>
              <a:spcBef>
                <a:spcPct val="0"/>
              </a:spcBef>
              <a:spcAft>
                <a:spcPct val="35000"/>
              </a:spcAft>
              <a:buClr>
                <a:schemeClr val="dk1"/>
              </a:buClr>
              <a:buSzPts val="1100"/>
              <a:buNone/>
            </a:pPr>
            <a:r>
              <a:rPr lang="en-GB" u="sng" kern="1200">
                <a:solidFill>
                  <a:srgbClr val="5F5F5F"/>
                </a:solidFill>
                <a:latin typeface="Calibri" panose="020F0502020204030204" pitchFamily="34" charset="0"/>
                <a:cs typeface="Calibri" panose="020F0502020204030204" pitchFamily="34" charset="0"/>
              </a:rPr>
              <a:t>CONFIDENCE</a:t>
            </a:r>
          </a:p>
          <a:p>
            <a:pPr lvl="0" defTabSz="222250">
              <a:lnSpc>
                <a:spcPct val="90000"/>
              </a:lnSpc>
              <a:spcBef>
                <a:spcPct val="0"/>
              </a:spcBef>
              <a:spcAft>
                <a:spcPct val="35000"/>
              </a:spcAft>
              <a:buClr>
                <a:schemeClr val="dk1"/>
              </a:buClr>
              <a:buSzPts val="1100"/>
            </a:pPr>
            <a:r>
              <a:rPr lang="en-GB" kern="1200">
                <a:solidFill>
                  <a:srgbClr val="5F5F5F"/>
                </a:solidFill>
                <a:latin typeface="Calibri" panose="020F0502020204030204" pitchFamily="34" charset="0"/>
                <a:cs typeface="Calibri" panose="020F0502020204030204" pitchFamily="34" charset="0"/>
              </a:rPr>
              <a:t>service providers cognisant of safety risks </a:t>
            </a:r>
          </a:p>
          <a:p>
            <a:pPr lvl="0" defTabSz="222250">
              <a:lnSpc>
                <a:spcPct val="90000"/>
              </a:lnSpc>
              <a:spcBef>
                <a:spcPct val="0"/>
              </a:spcBef>
              <a:spcAft>
                <a:spcPct val="35000"/>
              </a:spcAft>
              <a:buClr>
                <a:schemeClr val="dk1"/>
              </a:buClr>
              <a:buSzPts val="1100"/>
            </a:pPr>
            <a:r>
              <a:rPr lang="en-GB" kern="1200">
                <a:solidFill>
                  <a:srgbClr val="5F5F5F"/>
                </a:solidFill>
                <a:latin typeface="Calibri" panose="020F0502020204030204" pitchFamily="34" charset="0"/>
                <a:cs typeface="Calibri" panose="020F0502020204030204" pitchFamily="34" charset="0"/>
              </a:rPr>
              <a:t>Level of risk understanding does not seem to exist around service assurance</a:t>
            </a:r>
          </a:p>
          <a:p>
            <a:pPr marL="0" lvl="0" indent="0" algn="l" defTabSz="222250">
              <a:lnSpc>
                <a:spcPct val="90000"/>
              </a:lnSpc>
              <a:spcBef>
                <a:spcPct val="0"/>
              </a:spcBef>
              <a:spcAft>
                <a:spcPct val="35000"/>
              </a:spcAft>
              <a:buClr>
                <a:schemeClr val="dk1"/>
              </a:buClr>
              <a:buSzPts val="1100"/>
              <a:buNone/>
            </a:pPr>
            <a:endParaRPr lang="en-GB" kern="1200">
              <a:solidFill>
                <a:srgbClr val="5F5F5F"/>
              </a:solidFill>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C902855F-3F78-9D43-B76C-9640BC218F66}"/>
              </a:ext>
            </a:extLst>
          </p:cNvPr>
          <p:cNvSpPr/>
          <p:nvPr/>
        </p:nvSpPr>
        <p:spPr>
          <a:xfrm>
            <a:off x="4102601" y="3357498"/>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B9146615-7CD8-1F4E-9893-5722960271DA}"/>
              </a:ext>
            </a:extLst>
          </p:cNvPr>
          <p:cNvSpPr/>
          <p:nvPr/>
        </p:nvSpPr>
        <p:spPr>
          <a:xfrm>
            <a:off x="4417901" y="392935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6</a:t>
            </a:r>
          </a:p>
        </p:txBody>
      </p:sp>
      <p:sp>
        <p:nvSpPr>
          <p:cNvPr id="21" name="Freeform 20">
            <a:extLst>
              <a:ext uri="{FF2B5EF4-FFF2-40B4-BE49-F238E27FC236}">
                <a16:creationId xmlns:a16="http://schemas.microsoft.com/office/drawing/2014/main" id="{A1B574DB-0E38-DC40-96FF-A0C0CA2407D0}"/>
              </a:ext>
            </a:extLst>
          </p:cNvPr>
          <p:cNvSpPr/>
          <p:nvPr/>
        </p:nvSpPr>
        <p:spPr>
          <a:xfrm>
            <a:off x="262965" y="4106148"/>
            <a:ext cx="3839636" cy="643751"/>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None/>
            </a:pPr>
            <a:r>
              <a:rPr lang="en-GB" u="sng" kern="1200">
                <a:solidFill>
                  <a:srgbClr val="5F5F5F"/>
                </a:solidFill>
                <a:latin typeface="Calibri" panose="020F0502020204030204" pitchFamily="34" charset="0"/>
                <a:cs typeface="Calibri" panose="020F0502020204030204" pitchFamily="34" charset="0"/>
              </a:rPr>
              <a:t>MAINTAINED</a:t>
            </a:r>
          </a:p>
          <a:p>
            <a:pPr marL="0" lvl="0" indent="0" algn="r" defTabSz="222250">
              <a:lnSpc>
                <a:spcPct val="90000"/>
              </a:lnSpc>
              <a:spcBef>
                <a:spcPct val="0"/>
              </a:spcBef>
              <a:spcAft>
                <a:spcPct val="35000"/>
              </a:spcAft>
              <a:buNone/>
            </a:pPr>
            <a:r>
              <a:rPr lang="en-GB" kern="1200">
                <a:solidFill>
                  <a:srgbClr val="5F5F5F"/>
                </a:solidFill>
                <a:latin typeface="Calibri" panose="020F0502020204030204" pitchFamily="34" charset="0"/>
                <a:ea typeface="Cabin"/>
                <a:cs typeface="Calibri" panose="020F0502020204030204" pitchFamily="34" charset="0"/>
              </a:rPr>
              <a:t>‘inspection’ maintained commensurate with risk</a:t>
            </a:r>
          </a:p>
          <a:p>
            <a:pPr marL="0" lvl="0" indent="0" algn="r" defTabSz="222250">
              <a:lnSpc>
                <a:spcPct val="90000"/>
              </a:lnSpc>
              <a:spcBef>
                <a:spcPct val="0"/>
              </a:spcBef>
              <a:spcAft>
                <a:spcPct val="35000"/>
              </a:spcAft>
              <a:buNone/>
            </a:pPr>
            <a:r>
              <a:rPr lang="en-GB" kern="1200">
                <a:solidFill>
                  <a:srgbClr val="5F5F5F"/>
                </a:solidFill>
                <a:latin typeface="Calibri" panose="020F0502020204030204" pitchFamily="34" charset="0"/>
                <a:ea typeface="Cabin"/>
                <a:cs typeface="Calibri" panose="020F0502020204030204" pitchFamily="34" charset="0"/>
              </a:rPr>
              <a:t>Provider changes – level of diligence maintained </a:t>
            </a:r>
          </a:p>
          <a:p>
            <a:pPr marL="0" lvl="0" indent="0" algn="r" defTabSz="222250">
              <a:lnSpc>
                <a:spcPct val="90000"/>
              </a:lnSpc>
              <a:spcBef>
                <a:spcPct val="0"/>
              </a:spcBef>
              <a:spcAft>
                <a:spcPct val="35000"/>
              </a:spcAft>
              <a:buNone/>
            </a:pPr>
            <a:r>
              <a:rPr lang="en-GB" kern="1200">
                <a:solidFill>
                  <a:srgbClr val="5F5F5F"/>
                </a:solidFill>
                <a:latin typeface="Calibri" panose="020F0502020204030204" pitchFamily="34" charset="0"/>
                <a:ea typeface="Cabin"/>
                <a:cs typeface="Calibri" panose="020F0502020204030204" pitchFamily="34" charset="0"/>
              </a:rPr>
              <a:t>Overarching SBS provides enduring framework</a:t>
            </a:r>
          </a:p>
          <a:p>
            <a:pPr marL="0" lvl="0" indent="0" algn="r" defTabSz="222250">
              <a:lnSpc>
                <a:spcPct val="90000"/>
              </a:lnSpc>
              <a:spcBef>
                <a:spcPct val="0"/>
              </a:spcBef>
              <a:spcAft>
                <a:spcPct val="35000"/>
              </a:spcAft>
              <a:buNone/>
            </a:pPr>
            <a:endParaRPr lang="en-GB" kern="1200">
              <a:solidFill>
                <a:srgbClr val="5F5F5F"/>
              </a:solidFill>
              <a:latin typeface="Calibri" panose="020F0502020204030204" pitchFamily="34" charset="0"/>
              <a:ea typeface="Cabin"/>
              <a:cs typeface="Calibri" panose="020F0502020204030204" pitchFamily="34" charset="0"/>
            </a:endParaRPr>
          </a:p>
          <a:p>
            <a:pPr marL="0" lvl="0" indent="0" algn="r" defTabSz="222250">
              <a:lnSpc>
                <a:spcPct val="90000"/>
              </a:lnSpc>
              <a:spcBef>
                <a:spcPct val="0"/>
              </a:spcBef>
              <a:spcAft>
                <a:spcPct val="35000"/>
              </a:spcAft>
              <a:buNone/>
            </a:pPr>
            <a:endParaRPr lang="en-GB" kern="1200">
              <a:solidFill>
                <a:srgbClr val="5F5F5F"/>
              </a:solidFill>
              <a:latin typeface="Calibri" panose="020F0502020204030204" pitchFamily="34" charset="0"/>
              <a:ea typeface="Cabin"/>
              <a:cs typeface="Calibri" panose="020F0502020204030204" pitchFamily="34" charset="0"/>
            </a:endParaRPr>
          </a:p>
        </p:txBody>
      </p:sp>
      <p:sp>
        <p:nvSpPr>
          <p:cNvPr id="22" name="Freeform 21">
            <a:extLst>
              <a:ext uri="{FF2B5EF4-FFF2-40B4-BE49-F238E27FC236}">
                <a16:creationId xmlns:a16="http://schemas.microsoft.com/office/drawing/2014/main" id="{19EF3243-BE10-A240-91D4-923CF72B58D7}"/>
              </a:ext>
            </a:extLst>
          </p:cNvPr>
          <p:cNvSpPr/>
          <p:nvPr/>
        </p:nvSpPr>
        <p:spPr>
          <a:xfrm>
            <a:off x="5050927" y="392935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68D1BB49-1B52-2C49-A35C-D01CCE86FA51}"/>
              </a:ext>
            </a:extLst>
          </p:cNvPr>
          <p:cNvSpPr/>
          <p:nvPr/>
        </p:nvSpPr>
        <p:spPr>
          <a:xfrm>
            <a:off x="3168071" y="4749900"/>
            <a:ext cx="4572000" cy="246221"/>
          </a:xfrm>
          <a:prstGeom prst="rect">
            <a:avLst/>
          </a:prstGeom>
        </p:spPr>
        <p:txBody>
          <a:bodyPr>
            <a:spAutoFit/>
          </a:bodyPr>
          <a:lstStyle/>
          <a:p>
            <a:r>
              <a:rPr lang="en-GB" sz="1000" kern="1200">
                <a:solidFill>
                  <a:srgbClr val="5F5F5F"/>
                </a:solidFill>
                <a:latin typeface="Calibri" panose="020F0502020204030204" pitchFamily="34" charset="0"/>
                <a:cs typeface="Calibri" panose="020F0502020204030204" pitchFamily="34" charset="0"/>
              </a:rPr>
              <a:t>Service Assurance Guidance document SCSC-156 (SAWG, 2020) </a:t>
            </a:r>
            <a:endParaRPr lang="en-US" sz="1000" kern="1200">
              <a:solidFill>
                <a:srgbClr val="5F5F5F"/>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F4B86084-2E42-6041-BDED-FDC16694BEC9}"/>
              </a:ext>
            </a:extLst>
          </p:cNvPr>
          <p:cNvSpPr/>
          <p:nvPr/>
        </p:nvSpPr>
        <p:spPr>
          <a:xfrm>
            <a:off x="531906" y="1641942"/>
            <a:ext cx="3570695" cy="853806"/>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Clr>
                <a:schemeClr val="dk1"/>
              </a:buClr>
              <a:buSzPts val="1100"/>
              <a:buNone/>
            </a:pPr>
            <a:r>
              <a:rPr lang="en-GB" u="sng" kern="1200">
                <a:solidFill>
                  <a:srgbClr val="5F5F5F"/>
                </a:solidFill>
                <a:latin typeface="Calibri" panose="020F0502020204030204" pitchFamily="34" charset="0"/>
                <a:cs typeface="Calibri" panose="020F0502020204030204" pitchFamily="34" charset="0"/>
              </a:rPr>
              <a:t>INTENT</a:t>
            </a:r>
          </a:p>
          <a:p>
            <a:pPr marL="0" lvl="0" indent="0" algn="r" defTabSz="222250">
              <a:lnSpc>
                <a:spcPct val="90000"/>
              </a:lnSpc>
              <a:spcBef>
                <a:spcPct val="0"/>
              </a:spcBef>
              <a:spcAft>
                <a:spcPct val="35000"/>
              </a:spcAft>
              <a:buClr>
                <a:schemeClr val="dk1"/>
              </a:buClr>
              <a:buSzPts val="1100"/>
              <a:buNone/>
            </a:pPr>
            <a:r>
              <a:rPr lang="en-GB" kern="1200">
                <a:solidFill>
                  <a:srgbClr val="5F5F5F"/>
                </a:solidFill>
                <a:latin typeface="Calibri" panose="020F0502020204030204" pitchFamily="34" charset="0"/>
                <a:cs typeface="Calibri" panose="020F0502020204030204" pitchFamily="34" charset="0"/>
              </a:rPr>
              <a:t>Service failings lack of ownership/accountability</a:t>
            </a:r>
          </a:p>
          <a:p>
            <a:pPr marL="0" lvl="0" indent="0" algn="r" defTabSz="222250">
              <a:lnSpc>
                <a:spcPct val="90000"/>
              </a:lnSpc>
              <a:spcBef>
                <a:spcPct val="0"/>
              </a:spcBef>
              <a:spcAft>
                <a:spcPct val="35000"/>
              </a:spcAft>
              <a:buClr>
                <a:schemeClr val="dk1"/>
              </a:buClr>
              <a:buSzPts val="1100"/>
              <a:buNone/>
            </a:pPr>
            <a:r>
              <a:rPr lang="en-GB" kern="1200">
                <a:solidFill>
                  <a:srgbClr val="5F5F5F"/>
                </a:solidFill>
                <a:latin typeface="Calibri" panose="020F0502020204030204" pitchFamily="34" charset="0"/>
                <a:cs typeface="Calibri" panose="020F0502020204030204" pitchFamily="34" charset="0"/>
              </a:rPr>
              <a:t>Overarching SBS with clear agreements across service interfaces</a:t>
            </a:r>
          </a:p>
          <a:p>
            <a:pPr marL="0" lvl="0" indent="0" algn="r" defTabSz="222250">
              <a:lnSpc>
                <a:spcPct val="90000"/>
              </a:lnSpc>
              <a:spcBef>
                <a:spcPct val="0"/>
              </a:spcBef>
              <a:spcAft>
                <a:spcPct val="35000"/>
              </a:spcAft>
              <a:buClr>
                <a:schemeClr val="dk1"/>
              </a:buClr>
              <a:buSzPts val="1100"/>
              <a:buNone/>
            </a:pPr>
            <a:endParaRPr lang="en-GB" kern="1200">
              <a:solidFill>
                <a:srgbClr val="5F5F5F"/>
              </a:solidFill>
              <a:latin typeface="Calibri" panose="020F0502020204030204" pitchFamily="34" charset="0"/>
              <a:cs typeface="Calibri" panose="020F0502020204030204" pitchFamily="34" charset="0"/>
            </a:endParaRPr>
          </a:p>
          <a:p>
            <a:pPr marL="0" lvl="0" indent="0" algn="r" defTabSz="222250">
              <a:lnSpc>
                <a:spcPct val="90000"/>
              </a:lnSpc>
              <a:spcBef>
                <a:spcPct val="0"/>
              </a:spcBef>
              <a:spcAft>
                <a:spcPct val="35000"/>
              </a:spcAft>
              <a:buClr>
                <a:schemeClr val="dk1"/>
              </a:buClr>
              <a:buSzPts val="1100"/>
              <a:buNone/>
            </a:pPr>
            <a:endParaRPr lang="en-GB" kern="1200">
              <a:solidFill>
                <a:srgbClr val="5F5F5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5700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10" grpId="0" animBg="1"/>
      <p:bldP spid="11" grpId="0" animBg="1"/>
      <p:bldP spid="12" grpId="0"/>
      <p:bldP spid="13" grpId="0" animBg="1"/>
      <p:bldP spid="14" grpId="0" animBg="1"/>
      <p:bldP spid="15" grpId="0"/>
      <p:bldP spid="16" grpId="0" animBg="1"/>
      <p:bldP spid="17" grpId="0" animBg="1"/>
      <p:bldP spid="18" grpId="0"/>
      <p:bldP spid="19" grpId="0" animBg="1"/>
      <p:bldP spid="20" grpId="0" animBg="1"/>
      <p:bldP spid="21" grpId="0"/>
      <p:bldP spid="22" grpId="0" animBg="1"/>
      <p:bldP spid="23"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loud 60">
            <a:extLst>
              <a:ext uri="{FF2B5EF4-FFF2-40B4-BE49-F238E27FC236}">
                <a16:creationId xmlns:a16="http://schemas.microsoft.com/office/drawing/2014/main" id="{FF0D046A-7908-9445-8F12-06B0E74BB6FE}"/>
              </a:ext>
            </a:extLst>
          </p:cNvPr>
          <p:cNvSpPr/>
          <p:nvPr/>
        </p:nvSpPr>
        <p:spPr>
          <a:xfrm>
            <a:off x="5261563" y="233853"/>
            <a:ext cx="3699415" cy="1304220"/>
          </a:xfrm>
          <a:prstGeom prst="cloud">
            <a:avLst/>
          </a:prstGeom>
          <a:solidFill>
            <a:srgbClr val="E9A819"/>
          </a:solidFill>
          <a:ln w="25400" cap="flat" cmpd="sng" algn="ctr">
            <a:solidFill>
              <a:srgbClr val="FFFFFF">
                <a:hueOff val="0"/>
                <a:satOff val="0"/>
                <a:lumOff val="0"/>
                <a:alphaOff val="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000000"/>
              </a:solidFill>
              <a:latin typeface="Arial"/>
              <a:cs typeface="Arial"/>
            </a:endParaRPr>
          </a:p>
        </p:txBody>
      </p:sp>
      <p:sp>
        <p:nvSpPr>
          <p:cNvPr id="2" name="Title 1">
            <a:extLst>
              <a:ext uri="{FF2B5EF4-FFF2-40B4-BE49-F238E27FC236}">
                <a16:creationId xmlns:a16="http://schemas.microsoft.com/office/drawing/2014/main" id="{D7FD1395-1B1E-7C4F-85BE-08A50CCC93FD}"/>
              </a:ext>
            </a:extLst>
          </p:cNvPr>
          <p:cNvSpPr>
            <a:spLocks noGrp="1"/>
          </p:cNvSpPr>
          <p:nvPr>
            <p:ph type="ctrTitle"/>
          </p:nvPr>
        </p:nvSpPr>
        <p:spPr/>
        <p:txBody>
          <a:bodyPr/>
          <a:lstStyle/>
          <a:p>
            <a:r>
              <a:rPr lang="en-GB" dirty="0"/>
              <a:t>Conclusion </a:t>
            </a:r>
          </a:p>
        </p:txBody>
      </p:sp>
      <p:sp>
        <p:nvSpPr>
          <p:cNvPr id="4" name="Google Shape;343;p34">
            <a:extLst>
              <a:ext uri="{FF2B5EF4-FFF2-40B4-BE49-F238E27FC236}">
                <a16:creationId xmlns:a16="http://schemas.microsoft.com/office/drawing/2014/main" id="{76D9794B-7F5C-034A-A92C-B2864E00A84C}"/>
              </a:ext>
            </a:extLst>
          </p:cNvPr>
          <p:cNvSpPr txBox="1">
            <a:spLocks/>
          </p:cNvSpPr>
          <p:nvPr/>
        </p:nvSpPr>
        <p:spPr>
          <a:xfrm>
            <a:off x="1073268" y="2883278"/>
            <a:ext cx="1751165" cy="446698"/>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000" dirty="0">
                <a:solidFill>
                  <a:srgbClr val="E9AA1B"/>
                </a:solidFill>
              </a:rPr>
              <a:t>Future Work</a:t>
            </a:r>
          </a:p>
        </p:txBody>
      </p:sp>
      <p:sp>
        <p:nvSpPr>
          <p:cNvPr id="5" name="Google Shape;345;p34">
            <a:extLst>
              <a:ext uri="{FF2B5EF4-FFF2-40B4-BE49-F238E27FC236}">
                <a16:creationId xmlns:a16="http://schemas.microsoft.com/office/drawing/2014/main" id="{B6ED3F19-AF0E-1B48-8855-A27745B635A8}"/>
              </a:ext>
            </a:extLst>
          </p:cNvPr>
          <p:cNvSpPr/>
          <p:nvPr/>
        </p:nvSpPr>
        <p:spPr>
          <a:xfrm>
            <a:off x="453132" y="3442879"/>
            <a:ext cx="548700" cy="475200"/>
          </a:xfrm>
          <a:prstGeom prst="hexagon">
            <a:avLst>
              <a:gd name="adj" fmla="val 25000"/>
              <a:gd name="vf" fmla="val 115470"/>
            </a:avLst>
          </a:prstGeom>
          <a:solidFill>
            <a:srgbClr val="E9AA1B"/>
          </a:solidFill>
          <a:ln w="9525" cap="flat" cmpd="sng">
            <a:solidFill>
              <a:srgbClr val="E9AA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430;p64">
            <a:extLst>
              <a:ext uri="{FF2B5EF4-FFF2-40B4-BE49-F238E27FC236}">
                <a16:creationId xmlns:a16="http://schemas.microsoft.com/office/drawing/2014/main" id="{8ECF21F8-81D9-5D4E-A6C4-3A4CFB76C90B}"/>
              </a:ext>
            </a:extLst>
          </p:cNvPr>
          <p:cNvSpPr/>
          <p:nvPr/>
        </p:nvSpPr>
        <p:spPr>
          <a:xfrm>
            <a:off x="552771" y="3543016"/>
            <a:ext cx="349421" cy="347688"/>
          </a:xfrm>
          <a:custGeom>
            <a:avLst/>
            <a:gdLst/>
            <a:ahLst/>
            <a:cxnLst/>
            <a:rect l="l" t="t" r="r" b="b"/>
            <a:pathLst>
              <a:path w="12697" h="12634" extrusionOk="0">
                <a:moveTo>
                  <a:pt x="11437" y="819"/>
                </a:moveTo>
                <a:cubicBezTo>
                  <a:pt x="11657" y="819"/>
                  <a:pt x="11815" y="1040"/>
                  <a:pt x="11815" y="1260"/>
                </a:cubicBezTo>
                <a:cubicBezTo>
                  <a:pt x="11815" y="1512"/>
                  <a:pt x="11657" y="1670"/>
                  <a:pt x="11437" y="1670"/>
                </a:cubicBezTo>
                <a:lnTo>
                  <a:pt x="1229" y="1670"/>
                </a:lnTo>
                <a:cubicBezTo>
                  <a:pt x="1009" y="1670"/>
                  <a:pt x="788" y="1449"/>
                  <a:pt x="788" y="1260"/>
                </a:cubicBezTo>
                <a:cubicBezTo>
                  <a:pt x="788" y="1071"/>
                  <a:pt x="1009" y="819"/>
                  <a:pt x="1229" y="819"/>
                </a:cubicBezTo>
                <a:close/>
                <a:moveTo>
                  <a:pt x="8790" y="3277"/>
                </a:moveTo>
                <a:cubicBezTo>
                  <a:pt x="9042" y="3277"/>
                  <a:pt x="9200" y="3466"/>
                  <a:pt x="9200" y="3655"/>
                </a:cubicBezTo>
                <a:lnTo>
                  <a:pt x="9200" y="5356"/>
                </a:lnTo>
                <a:lnTo>
                  <a:pt x="9232" y="5356"/>
                </a:lnTo>
                <a:cubicBezTo>
                  <a:pt x="9232" y="5608"/>
                  <a:pt x="9042" y="5765"/>
                  <a:pt x="8822" y="5765"/>
                </a:cubicBezTo>
                <a:cubicBezTo>
                  <a:pt x="8633" y="5765"/>
                  <a:pt x="8412" y="5545"/>
                  <a:pt x="8412" y="5356"/>
                </a:cubicBezTo>
                <a:lnTo>
                  <a:pt x="8412" y="4694"/>
                </a:lnTo>
                <a:lnTo>
                  <a:pt x="6617" y="6459"/>
                </a:lnTo>
                <a:cubicBezTo>
                  <a:pt x="6538" y="6537"/>
                  <a:pt x="6435" y="6577"/>
                  <a:pt x="6333" y="6577"/>
                </a:cubicBezTo>
                <a:cubicBezTo>
                  <a:pt x="6231" y="6577"/>
                  <a:pt x="6128" y="6537"/>
                  <a:pt x="6050" y="6459"/>
                </a:cubicBezTo>
                <a:lnTo>
                  <a:pt x="5482" y="5923"/>
                </a:lnTo>
                <a:lnTo>
                  <a:pt x="4096" y="7278"/>
                </a:lnTo>
                <a:cubicBezTo>
                  <a:pt x="4033" y="7356"/>
                  <a:pt x="3931" y="7396"/>
                  <a:pt x="3824" y="7396"/>
                </a:cubicBezTo>
                <a:cubicBezTo>
                  <a:pt x="3718" y="7396"/>
                  <a:pt x="3608" y="7356"/>
                  <a:pt x="3529" y="7278"/>
                </a:cubicBezTo>
                <a:cubicBezTo>
                  <a:pt x="3372" y="7120"/>
                  <a:pt x="3372" y="6868"/>
                  <a:pt x="3529" y="6711"/>
                </a:cubicBezTo>
                <a:lnTo>
                  <a:pt x="5167" y="5041"/>
                </a:lnTo>
                <a:cubicBezTo>
                  <a:pt x="5246" y="4962"/>
                  <a:pt x="5356" y="4923"/>
                  <a:pt x="5467" y="4923"/>
                </a:cubicBezTo>
                <a:cubicBezTo>
                  <a:pt x="5577" y="4923"/>
                  <a:pt x="5687" y="4962"/>
                  <a:pt x="5766" y="5041"/>
                </a:cubicBezTo>
                <a:lnTo>
                  <a:pt x="6302" y="5608"/>
                </a:lnTo>
                <a:lnTo>
                  <a:pt x="7814" y="4096"/>
                </a:lnTo>
                <a:lnTo>
                  <a:pt x="7152" y="4096"/>
                </a:lnTo>
                <a:cubicBezTo>
                  <a:pt x="6900" y="4096"/>
                  <a:pt x="6743" y="3907"/>
                  <a:pt x="6743" y="3655"/>
                </a:cubicBezTo>
                <a:cubicBezTo>
                  <a:pt x="6743" y="3434"/>
                  <a:pt x="6932" y="3277"/>
                  <a:pt x="7152" y="3277"/>
                </a:cubicBezTo>
                <a:close/>
                <a:moveTo>
                  <a:pt x="6302" y="11058"/>
                </a:moveTo>
                <a:cubicBezTo>
                  <a:pt x="6554" y="11058"/>
                  <a:pt x="6743" y="11279"/>
                  <a:pt x="6743" y="11468"/>
                </a:cubicBezTo>
                <a:cubicBezTo>
                  <a:pt x="6743" y="11657"/>
                  <a:pt x="6554" y="11846"/>
                  <a:pt x="6302" y="11846"/>
                </a:cubicBezTo>
                <a:cubicBezTo>
                  <a:pt x="6081" y="11846"/>
                  <a:pt x="5924" y="11657"/>
                  <a:pt x="5924" y="11468"/>
                </a:cubicBezTo>
                <a:cubicBezTo>
                  <a:pt x="5924" y="11279"/>
                  <a:pt x="6113" y="11058"/>
                  <a:pt x="6302" y="11058"/>
                </a:cubicBezTo>
                <a:close/>
                <a:moveTo>
                  <a:pt x="1229" y="0"/>
                </a:moveTo>
                <a:cubicBezTo>
                  <a:pt x="568" y="0"/>
                  <a:pt x="1" y="536"/>
                  <a:pt x="1" y="1229"/>
                </a:cubicBezTo>
                <a:cubicBezTo>
                  <a:pt x="1" y="1764"/>
                  <a:pt x="379" y="2205"/>
                  <a:pt x="851" y="2394"/>
                </a:cubicBezTo>
                <a:lnTo>
                  <a:pt x="851" y="8254"/>
                </a:lnTo>
                <a:lnTo>
                  <a:pt x="442" y="8254"/>
                </a:lnTo>
                <a:cubicBezTo>
                  <a:pt x="221" y="8254"/>
                  <a:pt x="64" y="8475"/>
                  <a:pt x="64" y="8664"/>
                </a:cubicBezTo>
                <a:cubicBezTo>
                  <a:pt x="64" y="8916"/>
                  <a:pt x="253" y="9042"/>
                  <a:pt x="442" y="9042"/>
                </a:cubicBezTo>
                <a:lnTo>
                  <a:pt x="5955" y="9042"/>
                </a:lnTo>
                <a:lnTo>
                  <a:pt x="5955" y="10239"/>
                </a:lnTo>
                <a:cubicBezTo>
                  <a:pt x="5482" y="10397"/>
                  <a:pt x="5136" y="10869"/>
                  <a:pt x="5136" y="11405"/>
                </a:cubicBezTo>
                <a:cubicBezTo>
                  <a:pt x="5136" y="12098"/>
                  <a:pt x="5671" y="12633"/>
                  <a:pt x="6365" y="12633"/>
                </a:cubicBezTo>
                <a:cubicBezTo>
                  <a:pt x="7026" y="12633"/>
                  <a:pt x="7625" y="12098"/>
                  <a:pt x="7625" y="11405"/>
                </a:cubicBezTo>
                <a:cubicBezTo>
                  <a:pt x="7625" y="10869"/>
                  <a:pt x="7247" y="10428"/>
                  <a:pt x="6774" y="10239"/>
                </a:cubicBezTo>
                <a:lnTo>
                  <a:pt x="6774" y="9042"/>
                </a:lnTo>
                <a:lnTo>
                  <a:pt x="12288" y="9042"/>
                </a:lnTo>
                <a:cubicBezTo>
                  <a:pt x="12540" y="9042"/>
                  <a:pt x="12697" y="8853"/>
                  <a:pt x="12697" y="8664"/>
                </a:cubicBezTo>
                <a:cubicBezTo>
                  <a:pt x="12666" y="8443"/>
                  <a:pt x="12508" y="8254"/>
                  <a:pt x="12256" y="8254"/>
                </a:cubicBezTo>
                <a:lnTo>
                  <a:pt x="11815" y="8254"/>
                </a:lnTo>
                <a:lnTo>
                  <a:pt x="11815" y="2394"/>
                </a:lnTo>
                <a:cubicBezTo>
                  <a:pt x="12288" y="2237"/>
                  <a:pt x="12666" y="1764"/>
                  <a:pt x="12666" y="1229"/>
                </a:cubicBezTo>
                <a:cubicBezTo>
                  <a:pt x="12666" y="567"/>
                  <a:pt x="12098" y="0"/>
                  <a:pt x="11437"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Right Arrow 6">
            <a:extLst>
              <a:ext uri="{FF2B5EF4-FFF2-40B4-BE49-F238E27FC236}">
                <a16:creationId xmlns:a16="http://schemas.microsoft.com/office/drawing/2014/main" id="{7620E6B8-C618-144C-8448-C603C17AC6B5}"/>
              </a:ext>
            </a:extLst>
          </p:cNvPr>
          <p:cNvSpPr/>
          <p:nvPr/>
        </p:nvSpPr>
        <p:spPr>
          <a:xfrm>
            <a:off x="1143000" y="2637691"/>
            <a:ext cx="7719646" cy="2368661"/>
          </a:xfrm>
          <a:prstGeom prst="rightArrow">
            <a:avLst>
              <a:gd name="adj1" fmla="val 50000"/>
              <a:gd name="adj2" fmla="val 61158"/>
            </a:avLst>
          </a:prstGeom>
          <a:solidFill>
            <a:srgbClr val="E9A819"/>
          </a:solidFill>
          <a:ln w="25400" cap="flat" cmpd="sng" algn="ctr">
            <a:solidFill>
              <a:srgbClr val="FFFFFF">
                <a:hueOff val="0"/>
                <a:satOff val="0"/>
                <a:lumOff val="0"/>
                <a:alphaOff val="0"/>
              </a:srgbClr>
            </a:solidFill>
            <a:prstDash val="solid"/>
          </a:ln>
          <a:effectLst/>
        </p:spPr>
        <p:txBody>
          <a:bodyPr rtlCol="0" anchor="ctr"/>
          <a:lstStyle/>
          <a:p>
            <a:pPr algn="ctr"/>
            <a:endParaRPr lang="en-GB"/>
          </a:p>
        </p:txBody>
      </p:sp>
      <p:grpSp>
        <p:nvGrpSpPr>
          <p:cNvPr id="8" name="Group 7">
            <a:extLst>
              <a:ext uri="{FF2B5EF4-FFF2-40B4-BE49-F238E27FC236}">
                <a16:creationId xmlns:a16="http://schemas.microsoft.com/office/drawing/2014/main" id="{1DF86F3E-0DF7-1540-8EA9-5E49A5185BED}"/>
              </a:ext>
            </a:extLst>
          </p:cNvPr>
          <p:cNvGrpSpPr/>
          <p:nvPr/>
        </p:nvGrpSpPr>
        <p:grpSpPr>
          <a:xfrm>
            <a:off x="1353953" y="3375312"/>
            <a:ext cx="1751165" cy="882225"/>
            <a:chOff x="177915" y="1419303"/>
            <a:chExt cx="1099097" cy="882225"/>
          </a:xfrm>
        </p:grpSpPr>
        <p:sp>
          <p:nvSpPr>
            <p:cNvPr id="9" name="Rectangle 8">
              <a:extLst>
                <a:ext uri="{FF2B5EF4-FFF2-40B4-BE49-F238E27FC236}">
                  <a16:creationId xmlns:a16="http://schemas.microsoft.com/office/drawing/2014/main" id="{A625923F-2F3A-D34F-8A06-AF6733398B44}"/>
                </a:ext>
              </a:extLst>
            </p:cNvPr>
            <p:cNvSpPr/>
            <p:nvPr/>
          </p:nvSpPr>
          <p:spPr>
            <a:xfrm>
              <a:off x="177915" y="1419303"/>
              <a:ext cx="1099097" cy="88222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TextBox 9">
              <a:extLst>
                <a:ext uri="{FF2B5EF4-FFF2-40B4-BE49-F238E27FC236}">
                  <a16:creationId xmlns:a16="http://schemas.microsoft.com/office/drawing/2014/main" id="{320A2F31-C3FC-E148-A0FA-C568A7D69C99}"/>
                </a:ext>
              </a:extLst>
            </p:cNvPr>
            <p:cNvSpPr txBox="1"/>
            <p:nvPr/>
          </p:nvSpPr>
          <p:spPr>
            <a:xfrm>
              <a:off x="177915" y="1419303"/>
              <a:ext cx="1099097" cy="88222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121920" rIns="0" bIns="121920" numCol="1" spcCol="1270" anchor="ctr" anchorCtr="0">
              <a:noAutofit/>
            </a:bodyPr>
            <a:lstStyle/>
            <a:p>
              <a:pPr marL="0" lvl="0" indent="0" algn="ctr" defTabSz="533400">
                <a:lnSpc>
                  <a:spcPct val="90000"/>
                </a:lnSpc>
                <a:spcBef>
                  <a:spcPct val="0"/>
                </a:spcBef>
                <a:spcAft>
                  <a:spcPct val="35000"/>
                </a:spcAft>
                <a:buNone/>
              </a:pPr>
              <a:r>
                <a:rPr lang="en-GB" sz="1800" kern="1200" dirty="0">
                  <a:solidFill>
                    <a:schemeClr val="tx2">
                      <a:lumMod val="25000"/>
                    </a:schemeClr>
                  </a:solidFill>
                </a:rPr>
                <a:t>Establish service analysis in accident investigation </a:t>
              </a:r>
            </a:p>
          </p:txBody>
        </p:sp>
      </p:grpSp>
      <p:grpSp>
        <p:nvGrpSpPr>
          <p:cNvPr id="11" name="Group 10">
            <a:extLst>
              <a:ext uri="{FF2B5EF4-FFF2-40B4-BE49-F238E27FC236}">
                <a16:creationId xmlns:a16="http://schemas.microsoft.com/office/drawing/2014/main" id="{6B0A3B6F-91BF-ED4D-A522-9B573CFF416C}"/>
              </a:ext>
            </a:extLst>
          </p:cNvPr>
          <p:cNvGrpSpPr/>
          <p:nvPr/>
        </p:nvGrpSpPr>
        <p:grpSpPr>
          <a:xfrm>
            <a:off x="3296840" y="3329976"/>
            <a:ext cx="1699314" cy="900607"/>
            <a:chOff x="150622" y="1409860"/>
            <a:chExt cx="1699314" cy="900607"/>
          </a:xfrm>
        </p:grpSpPr>
        <p:sp>
          <p:nvSpPr>
            <p:cNvPr id="12" name="Rectangle 11">
              <a:extLst>
                <a:ext uri="{FF2B5EF4-FFF2-40B4-BE49-F238E27FC236}">
                  <a16:creationId xmlns:a16="http://schemas.microsoft.com/office/drawing/2014/main" id="{2BB09E0F-AA22-E640-B139-B898F4FEE849}"/>
                </a:ext>
              </a:extLst>
            </p:cNvPr>
            <p:cNvSpPr/>
            <p:nvPr/>
          </p:nvSpPr>
          <p:spPr>
            <a:xfrm>
              <a:off x="150622" y="1409860"/>
              <a:ext cx="1699314" cy="90060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TextBox 12">
              <a:extLst>
                <a:ext uri="{FF2B5EF4-FFF2-40B4-BE49-F238E27FC236}">
                  <a16:creationId xmlns:a16="http://schemas.microsoft.com/office/drawing/2014/main" id="{51BAEE9A-63EE-C840-BC51-4F00CB36D3F9}"/>
                </a:ext>
              </a:extLst>
            </p:cNvPr>
            <p:cNvSpPr txBox="1"/>
            <p:nvPr/>
          </p:nvSpPr>
          <p:spPr>
            <a:xfrm>
              <a:off x="150622" y="1409860"/>
              <a:ext cx="1699314" cy="90060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152400" rIns="0" bIns="152400" numCol="1" spcCol="1270" anchor="ctr" anchorCtr="0">
              <a:noAutofit/>
            </a:bodyPr>
            <a:lstStyle/>
            <a:p>
              <a:pPr marL="0" lvl="0" indent="0" algn="ctr" defTabSz="666750">
                <a:lnSpc>
                  <a:spcPct val="90000"/>
                </a:lnSpc>
                <a:spcBef>
                  <a:spcPct val="0"/>
                </a:spcBef>
                <a:spcAft>
                  <a:spcPct val="35000"/>
                </a:spcAft>
                <a:buNone/>
              </a:pPr>
              <a:r>
                <a:rPr lang="en-GB" sz="1800" kern="1200" dirty="0">
                  <a:solidFill>
                    <a:schemeClr val="tx2">
                      <a:lumMod val="25000"/>
                    </a:schemeClr>
                  </a:solidFill>
                </a:rPr>
                <a:t>Service Analysis Techniques e.g. Bow Ties</a:t>
              </a:r>
            </a:p>
          </p:txBody>
        </p:sp>
      </p:grpSp>
      <p:grpSp>
        <p:nvGrpSpPr>
          <p:cNvPr id="14" name="Group 13">
            <a:extLst>
              <a:ext uri="{FF2B5EF4-FFF2-40B4-BE49-F238E27FC236}">
                <a16:creationId xmlns:a16="http://schemas.microsoft.com/office/drawing/2014/main" id="{FFEC62C1-6A59-6545-828E-1D63B24EDD28}"/>
              </a:ext>
            </a:extLst>
          </p:cNvPr>
          <p:cNvGrpSpPr/>
          <p:nvPr/>
        </p:nvGrpSpPr>
        <p:grpSpPr>
          <a:xfrm>
            <a:off x="5163231" y="3334858"/>
            <a:ext cx="1704155" cy="890842"/>
            <a:chOff x="367924" y="1378763"/>
            <a:chExt cx="3737155" cy="890842"/>
          </a:xfrm>
        </p:grpSpPr>
        <p:sp>
          <p:nvSpPr>
            <p:cNvPr id="15" name="Rectangle 14">
              <a:extLst>
                <a:ext uri="{FF2B5EF4-FFF2-40B4-BE49-F238E27FC236}">
                  <a16:creationId xmlns:a16="http://schemas.microsoft.com/office/drawing/2014/main" id="{4E677EE8-514A-B14E-BD36-5B428591FD56}"/>
                </a:ext>
              </a:extLst>
            </p:cNvPr>
            <p:cNvSpPr/>
            <p:nvPr/>
          </p:nvSpPr>
          <p:spPr>
            <a:xfrm>
              <a:off x="367924" y="1378763"/>
              <a:ext cx="3737155" cy="89084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TextBox 15">
              <a:extLst>
                <a:ext uri="{FF2B5EF4-FFF2-40B4-BE49-F238E27FC236}">
                  <a16:creationId xmlns:a16="http://schemas.microsoft.com/office/drawing/2014/main" id="{8CF6CCD9-4355-0F4F-A2AC-6EDE4F0C4F65}"/>
                </a:ext>
              </a:extLst>
            </p:cNvPr>
            <p:cNvSpPr txBox="1"/>
            <p:nvPr/>
          </p:nvSpPr>
          <p:spPr>
            <a:xfrm>
              <a:off x="367924" y="1378763"/>
              <a:ext cx="3737155" cy="89084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193040" rIns="0" bIns="193040" numCol="1" spcCol="1270" anchor="ctr" anchorCtr="0">
              <a:noAutofit/>
            </a:bodyPr>
            <a:lstStyle/>
            <a:p>
              <a:pPr marL="0" lvl="0" indent="0" algn="ctr" defTabSz="844550">
                <a:lnSpc>
                  <a:spcPct val="90000"/>
                </a:lnSpc>
                <a:spcBef>
                  <a:spcPct val="0"/>
                </a:spcBef>
                <a:spcAft>
                  <a:spcPct val="35000"/>
                </a:spcAft>
                <a:buNone/>
              </a:pPr>
              <a:r>
                <a:rPr lang="en-GB" sz="1800" kern="1200" dirty="0">
                  <a:solidFill>
                    <a:schemeClr val="tx2">
                      <a:lumMod val="25000"/>
                    </a:schemeClr>
                  </a:solidFill>
                </a:rPr>
                <a:t>Apply Objectives of Principles to more examples</a:t>
              </a:r>
            </a:p>
          </p:txBody>
        </p:sp>
      </p:grpSp>
      <p:sp>
        <p:nvSpPr>
          <p:cNvPr id="17" name="Google Shape;342;p34">
            <a:extLst>
              <a:ext uri="{FF2B5EF4-FFF2-40B4-BE49-F238E27FC236}">
                <a16:creationId xmlns:a16="http://schemas.microsoft.com/office/drawing/2014/main" id="{825DDF26-6FD1-2C4D-838A-ECF604336D9D}"/>
              </a:ext>
            </a:extLst>
          </p:cNvPr>
          <p:cNvSpPr txBox="1">
            <a:spLocks/>
          </p:cNvSpPr>
          <p:nvPr/>
        </p:nvSpPr>
        <p:spPr>
          <a:xfrm>
            <a:off x="1143000" y="1006039"/>
            <a:ext cx="2871000" cy="326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000" dirty="0">
                <a:solidFill>
                  <a:srgbClr val="314256"/>
                </a:solidFill>
                <a:latin typeface="Montserrat"/>
                <a:ea typeface="Montserrat"/>
                <a:cs typeface="Montserrat"/>
                <a:sym typeface="Montserrat SemiBold"/>
              </a:rPr>
              <a:t>Reflection</a:t>
            </a:r>
            <a:endParaRPr lang="en-GB" sz="2800" dirty="0">
              <a:solidFill>
                <a:srgbClr val="314256"/>
              </a:solidFill>
              <a:latin typeface="Montserrat"/>
              <a:ea typeface="Montserrat"/>
              <a:cs typeface="Montserrat"/>
              <a:sym typeface="Montserrat SemiBold"/>
            </a:endParaRPr>
          </a:p>
        </p:txBody>
      </p:sp>
      <p:sp>
        <p:nvSpPr>
          <p:cNvPr id="18" name="Google Shape;353;p34">
            <a:extLst>
              <a:ext uri="{FF2B5EF4-FFF2-40B4-BE49-F238E27FC236}">
                <a16:creationId xmlns:a16="http://schemas.microsoft.com/office/drawing/2014/main" id="{EAFFAC93-031F-8B47-A097-B48147A5A3CB}"/>
              </a:ext>
            </a:extLst>
          </p:cNvPr>
          <p:cNvSpPr/>
          <p:nvPr/>
        </p:nvSpPr>
        <p:spPr>
          <a:xfrm>
            <a:off x="453132" y="1119173"/>
            <a:ext cx="548700" cy="475200"/>
          </a:xfrm>
          <a:prstGeom prst="hexagon">
            <a:avLst>
              <a:gd name="adj" fmla="val 25000"/>
              <a:gd name="vf" fmla="val 115470"/>
            </a:avLst>
          </a:prstGeom>
          <a:solidFill>
            <a:srgbClr val="FFC226"/>
          </a:solidFill>
          <a:ln w="9525" cap="flat" cmpd="sng">
            <a:solidFill>
              <a:srgbClr val="FFC22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F5F5F"/>
              </a:solidFill>
            </a:endParaRPr>
          </a:p>
        </p:txBody>
      </p:sp>
      <p:grpSp>
        <p:nvGrpSpPr>
          <p:cNvPr id="20" name="Google Shape;4654;p63">
            <a:extLst>
              <a:ext uri="{FF2B5EF4-FFF2-40B4-BE49-F238E27FC236}">
                <a16:creationId xmlns:a16="http://schemas.microsoft.com/office/drawing/2014/main" id="{760D59C9-2470-724F-9160-37E180C71794}"/>
              </a:ext>
            </a:extLst>
          </p:cNvPr>
          <p:cNvGrpSpPr/>
          <p:nvPr/>
        </p:nvGrpSpPr>
        <p:grpSpPr>
          <a:xfrm>
            <a:off x="612160" y="1244869"/>
            <a:ext cx="230644" cy="230692"/>
            <a:chOff x="5049725" y="2027900"/>
            <a:chExt cx="481750" cy="481850"/>
          </a:xfrm>
          <a:solidFill>
            <a:schemeClr val="bg1"/>
          </a:solidFill>
        </p:grpSpPr>
        <p:sp>
          <p:nvSpPr>
            <p:cNvPr id="21" name="Google Shape;4655;p63">
              <a:extLst>
                <a:ext uri="{FF2B5EF4-FFF2-40B4-BE49-F238E27FC236}">
                  <a16:creationId xmlns:a16="http://schemas.microsoft.com/office/drawing/2014/main" id="{9818823B-7E78-194B-A0D7-A420EE6FBCEE}"/>
                </a:ext>
              </a:extLst>
            </p:cNvPr>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2" name="Google Shape;4656;p63">
              <a:extLst>
                <a:ext uri="{FF2B5EF4-FFF2-40B4-BE49-F238E27FC236}">
                  <a16:creationId xmlns:a16="http://schemas.microsoft.com/office/drawing/2014/main" id="{932A3402-A249-2145-BF29-F73BA9A878FD}"/>
                </a:ext>
              </a:extLst>
            </p:cNvPr>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3" name="Google Shape;4657;p63">
              <a:extLst>
                <a:ext uri="{FF2B5EF4-FFF2-40B4-BE49-F238E27FC236}">
                  <a16:creationId xmlns:a16="http://schemas.microsoft.com/office/drawing/2014/main" id="{C7A40B6B-BB57-5442-9BFF-87E8149652A2}"/>
                </a:ext>
              </a:extLst>
            </p:cNvPr>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 name="Google Shape;4658;p63">
              <a:extLst>
                <a:ext uri="{FF2B5EF4-FFF2-40B4-BE49-F238E27FC236}">
                  <a16:creationId xmlns:a16="http://schemas.microsoft.com/office/drawing/2014/main" id="{968BAD1F-B999-4141-BF2C-E5A0B5C69EA9}"/>
                </a:ext>
              </a:extLst>
            </p:cNvPr>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 name="Google Shape;4659;p63">
              <a:extLst>
                <a:ext uri="{FF2B5EF4-FFF2-40B4-BE49-F238E27FC236}">
                  <a16:creationId xmlns:a16="http://schemas.microsoft.com/office/drawing/2014/main" id="{DDD5ED30-79A3-B14D-A276-8BF75B3DC9B8}"/>
                </a:ext>
              </a:extLst>
            </p:cNvPr>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6" name="Google Shape;4660;p63">
              <a:extLst>
                <a:ext uri="{FF2B5EF4-FFF2-40B4-BE49-F238E27FC236}">
                  <a16:creationId xmlns:a16="http://schemas.microsoft.com/office/drawing/2014/main" id="{6E5BAA32-A680-F44F-88F3-AF223FD65EC9}"/>
                </a:ext>
              </a:extLst>
            </p:cNvPr>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 name="Google Shape;4661;p63">
              <a:extLst>
                <a:ext uri="{FF2B5EF4-FFF2-40B4-BE49-F238E27FC236}">
                  <a16:creationId xmlns:a16="http://schemas.microsoft.com/office/drawing/2014/main" id="{12988D47-F9C8-FD4E-B133-B4AD475071B4}"/>
                </a:ext>
              </a:extLst>
            </p:cNvPr>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 name="Google Shape;4662;p63">
              <a:extLst>
                <a:ext uri="{FF2B5EF4-FFF2-40B4-BE49-F238E27FC236}">
                  <a16:creationId xmlns:a16="http://schemas.microsoft.com/office/drawing/2014/main" id="{F039B89B-2C44-A341-AEC5-BBEC2FF186E0}"/>
                </a:ext>
              </a:extLst>
            </p:cNvPr>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6" name="Rectangle 55">
            <a:extLst>
              <a:ext uri="{FF2B5EF4-FFF2-40B4-BE49-F238E27FC236}">
                <a16:creationId xmlns:a16="http://schemas.microsoft.com/office/drawing/2014/main" id="{26E53B4A-4C39-154D-AC43-55C89B127059}"/>
              </a:ext>
            </a:extLst>
          </p:cNvPr>
          <p:cNvSpPr/>
          <p:nvPr/>
        </p:nvSpPr>
        <p:spPr>
          <a:xfrm>
            <a:off x="1868353" y="1314515"/>
            <a:ext cx="6199133" cy="1323439"/>
          </a:xfrm>
          <a:prstGeom prst="rect">
            <a:avLst/>
          </a:prstGeom>
        </p:spPr>
        <p:txBody>
          <a:bodyPr wrap="none">
            <a:spAutoFit/>
          </a:bodyPr>
          <a:lstStyle/>
          <a:p>
            <a:pPr defTabSz="1600200">
              <a:spcBef>
                <a:spcPts val="600"/>
              </a:spcBef>
              <a:spcAft>
                <a:spcPts val="600"/>
              </a:spcAft>
            </a:pPr>
            <a:r>
              <a:rPr lang="en-GB" sz="2000" kern="1200" dirty="0">
                <a:solidFill>
                  <a:schemeClr val="tx2">
                    <a:lumMod val="25000"/>
                  </a:schemeClr>
                </a:solidFill>
                <a:latin typeface="Calibri" panose="020F0502020204030204" pitchFamily="34" charset="0"/>
                <a:cs typeface="Calibri" panose="020F0502020204030204" pitchFamily="34" charset="0"/>
              </a:rPr>
              <a:t>Consideration through </a:t>
            </a:r>
            <a:r>
              <a:rPr lang="en-GB" sz="2000" b="1" i="1" kern="1200" dirty="0">
                <a:solidFill>
                  <a:schemeClr val="tx2">
                    <a:lumMod val="25000"/>
                  </a:schemeClr>
                </a:solidFill>
                <a:latin typeface="Calibri" panose="020F0502020204030204" pitchFamily="34" charset="0"/>
                <a:cs typeface="Calibri" panose="020F0502020204030204" pitchFamily="34" charset="0"/>
              </a:rPr>
              <a:t>“service lens”</a:t>
            </a:r>
            <a:endParaRPr lang="en-GB" sz="2000" kern="1200" dirty="0">
              <a:solidFill>
                <a:schemeClr val="tx2">
                  <a:lumMod val="25000"/>
                </a:schemeClr>
              </a:solidFill>
            </a:endParaRPr>
          </a:p>
          <a:p>
            <a:pPr defTabSz="1600200">
              <a:spcBef>
                <a:spcPts val="600"/>
              </a:spcBef>
              <a:spcAft>
                <a:spcPts val="600"/>
              </a:spcAft>
            </a:pPr>
            <a:r>
              <a:rPr lang="en-GB" sz="2000" dirty="0">
                <a:solidFill>
                  <a:schemeClr val="tx2">
                    <a:lumMod val="25000"/>
                  </a:schemeClr>
                </a:solidFill>
                <a:latin typeface="Calibri" panose="020F0502020204030204" pitchFamily="34" charset="0"/>
                <a:cs typeface="Calibri" panose="020F0502020204030204" pitchFamily="34" charset="0"/>
              </a:rPr>
              <a:t>Varied ways safety-related services can fail</a:t>
            </a:r>
          </a:p>
          <a:p>
            <a:pPr defTabSz="1600200">
              <a:spcBef>
                <a:spcPts val="600"/>
              </a:spcBef>
              <a:spcAft>
                <a:spcPts val="600"/>
              </a:spcAft>
            </a:pPr>
            <a:r>
              <a:rPr lang="en-GB" sz="2000" dirty="0">
                <a:solidFill>
                  <a:schemeClr val="tx2">
                    <a:lumMod val="25000"/>
                  </a:schemeClr>
                </a:solidFill>
                <a:latin typeface="Calibri" panose="020F0502020204030204" pitchFamily="34" charset="0"/>
                <a:cs typeface="Calibri" panose="020F0502020204030204" pitchFamily="34" charset="0"/>
              </a:rPr>
              <a:t>Aspects failures mitigated by</a:t>
            </a:r>
            <a:r>
              <a:rPr lang="en-GB" sz="2000" dirty="0">
                <a:solidFill>
                  <a:srgbClr val="5F5F5F"/>
                </a:solidFill>
                <a:latin typeface="Calibri" panose="020F0502020204030204" pitchFamily="34" charset="0"/>
                <a:cs typeface="Calibri" panose="020F0502020204030204" pitchFamily="34" charset="0"/>
              </a:rPr>
              <a:t> </a:t>
            </a:r>
            <a:r>
              <a:rPr lang="en-GB" sz="2000" b="1" i="1" dirty="0">
                <a:solidFill>
                  <a:srgbClr val="E9A819"/>
                </a:solidFill>
                <a:latin typeface="Calibri" panose="020F0502020204030204" pitchFamily="34" charset="0"/>
                <a:cs typeface="Calibri" panose="020F0502020204030204" pitchFamily="34" charset="0"/>
              </a:rPr>
              <a:t>Service Assurance Guidance</a:t>
            </a:r>
          </a:p>
        </p:txBody>
      </p:sp>
      <p:sp>
        <p:nvSpPr>
          <p:cNvPr id="57" name="Freeform 56">
            <a:extLst>
              <a:ext uri="{FF2B5EF4-FFF2-40B4-BE49-F238E27FC236}">
                <a16:creationId xmlns:a16="http://schemas.microsoft.com/office/drawing/2014/main" id="{4107C076-A136-8F49-961F-34BAB5E676F4}"/>
              </a:ext>
            </a:extLst>
          </p:cNvPr>
          <p:cNvSpPr/>
          <p:nvPr/>
        </p:nvSpPr>
        <p:spPr>
          <a:xfrm>
            <a:off x="5812320" y="476695"/>
            <a:ext cx="2820894" cy="438714"/>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algn="just"/>
            <a:r>
              <a:rPr lang="en-GB" sz="3200" i="1" dirty="0">
                <a:solidFill>
                  <a:schemeClr val="tx2">
                    <a:lumMod val="25000"/>
                  </a:schemeClr>
                </a:solidFill>
                <a:latin typeface="Calibri" panose="020F0502020204030204" pitchFamily="34" charset="0"/>
                <a:cs typeface="Calibri" panose="020F0502020204030204" pitchFamily="34" charset="0"/>
              </a:rPr>
              <a:t>“Safety II” </a:t>
            </a:r>
            <a:r>
              <a:rPr lang="en-GB" sz="3200" dirty="0">
                <a:solidFill>
                  <a:schemeClr val="tx2">
                    <a:lumMod val="25000"/>
                  </a:schemeClr>
                </a:solidFill>
                <a:latin typeface="Calibri" panose="020F0502020204030204" pitchFamily="34" charset="0"/>
                <a:cs typeface="Calibri" panose="020F0502020204030204" pitchFamily="34" charset="0"/>
              </a:rPr>
              <a:t>view</a:t>
            </a:r>
            <a:endParaRPr lang="en-GB" altLang="en-US" sz="3200" dirty="0">
              <a:solidFill>
                <a:schemeClr val="tx2">
                  <a:lumMod val="25000"/>
                </a:schemeClr>
              </a:solidFill>
              <a:latin typeface="Calibri" panose="020F0502020204030204" pitchFamily="34" charset="0"/>
              <a:cs typeface="Calibri" panose="020F0502020204030204" pitchFamily="34" charset="0"/>
            </a:endParaRPr>
          </a:p>
        </p:txBody>
      </p:sp>
      <p:grpSp>
        <p:nvGrpSpPr>
          <p:cNvPr id="58" name="Group 57">
            <a:extLst>
              <a:ext uri="{FF2B5EF4-FFF2-40B4-BE49-F238E27FC236}">
                <a16:creationId xmlns:a16="http://schemas.microsoft.com/office/drawing/2014/main" id="{B9E53B7E-B233-A14F-BEB1-3769CCFE3D02}"/>
              </a:ext>
            </a:extLst>
          </p:cNvPr>
          <p:cNvGrpSpPr/>
          <p:nvPr/>
        </p:nvGrpSpPr>
        <p:grpSpPr>
          <a:xfrm>
            <a:off x="6937969" y="3366695"/>
            <a:ext cx="1704155" cy="890842"/>
            <a:chOff x="367924" y="1378763"/>
            <a:chExt cx="3737155" cy="890842"/>
          </a:xfrm>
        </p:grpSpPr>
        <p:sp>
          <p:nvSpPr>
            <p:cNvPr id="59" name="Rectangle 58">
              <a:extLst>
                <a:ext uri="{FF2B5EF4-FFF2-40B4-BE49-F238E27FC236}">
                  <a16:creationId xmlns:a16="http://schemas.microsoft.com/office/drawing/2014/main" id="{DE7EF534-6C37-9746-93FD-B0139F041662}"/>
                </a:ext>
              </a:extLst>
            </p:cNvPr>
            <p:cNvSpPr/>
            <p:nvPr/>
          </p:nvSpPr>
          <p:spPr>
            <a:xfrm>
              <a:off x="367924" y="1378763"/>
              <a:ext cx="3737155" cy="89084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0" name="TextBox 59">
              <a:extLst>
                <a:ext uri="{FF2B5EF4-FFF2-40B4-BE49-F238E27FC236}">
                  <a16:creationId xmlns:a16="http://schemas.microsoft.com/office/drawing/2014/main" id="{851419B9-C333-4642-B524-69BA28DEE065}"/>
                </a:ext>
              </a:extLst>
            </p:cNvPr>
            <p:cNvSpPr txBox="1"/>
            <p:nvPr/>
          </p:nvSpPr>
          <p:spPr>
            <a:xfrm>
              <a:off x="367924" y="1378763"/>
              <a:ext cx="3737155" cy="89084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193040" rIns="0" bIns="193040" numCol="1" spcCol="1270" anchor="ctr" anchorCtr="0">
              <a:noAutofit/>
            </a:bodyPr>
            <a:lstStyle/>
            <a:p>
              <a:pPr marL="0" lvl="0" indent="0" algn="ctr" defTabSz="844550">
                <a:lnSpc>
                  <a:spcPct val="90000"/>
                </a:lnSpc>
                <a:spcBef>
                  <a:spcPct val="0"/>
                </a:spcBef>
                <a:spcAft>
                  <a:spcPct val="35000"/>
                </a:spcAft>
                <a:buNone/>
              </a:pPr>
              <a:r>
                <a:rPr lang="en-GB" sz="1800" kern="1200" dirty="0">
                  <a:solidFill>
                    <a:schemeClr val="tx2">
                      <a:lumMod val="25000"/>
                    </a:schemeClr>
                  </a:solidFill>
                </a:rPr>
                <a:t>Guidance v2.0 by SSS’21</a:t>
              </a:r>
            </a:p>
          </p:txBody>
        </p:sp>
      </p:grpSp>
      <p:sp>
        <p:nvSpPr>
          <p:cNvPr id="33" name="Google Shape;1092;p46">
            <a:extLst>
              <a:ext uri="{FF2B5EF4-FFF2-40B4-BE49-F238E27FC236}">
                <a16:creationId xmlns:a16="http://schemas.microsoft.com/office/drawing/2014/main" id="{8F9845BF-EC9D-A04C-BD5E-DDCF66678C35}"/>
              </a:ext>
            </a:extLst>
          </p:cNvPr>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solidFill>
                  <a:srgbClr val="3E516C"/>
                </a:solidFill>
                <a:latin typeface="Calibri" panose="020F0502020204030204" pitchFamily="34" charset="0"/>
                <a:cs typeface="Calibri" panose="020F0502020204030204" pitchFamily="34" charset="0"/>
              </a:rPr>
              <a:t>12</a:t>
            </a:fld>
            <a:endParaRPr dirty="0">
              <a:solidFill>
                <a:srgbClr val="3E516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249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4" grpId="0" build="p"/>
      <p:bldP spid="5" grpId="0" animBg="1"/>
      <p:bldP spid="6" grpId="0" animBg="1"/>
      <p:bldP spid="7" grpId="0" animBg="1"/>
      <p:bldP spid="17" grpId="0" build="p"/>
      <p:bldP spid="18" grpId="0" animBg="1"/>
      <p:bldP spid="5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57" name="Google Shape;1257;p53"/>
          <p:cNvSpPr txBox="1">
            <a:spLocks noGrp="1"/>
          </p:cNvSpPr>
          <p:nvPr>
            <p:ph type="title"/>
          </p:nvPr>
        </p:nvSpPr>
        <p:spPr>
          <a:prstGeom prst="rect">
            <a:avLst/>
          </a:prstGeom>
        </p:spPr>
        <p:txBody>
          <a:bodyPr spcFirstLastPara="1" wrap="square" lIns="91425" tIns="91425" rIns="91425" bIns="91425" anchor="b" anchorCtr="0">
            <a:noAutofit/>
          </a:bodyPr>
          <a:lstStyle/>
          <a:p>
            <a:pPr lvl="0" algn="l" rtl="0">
              <a:spcBef>
                <a:spcPts val="0"/>
              </a:spcBef>
              <a:spcAft>
                <a:spcPts val="0"/>
              </a:spcAft>
            </a:pPr>
            <a:r>
              <a:rPr lang="es"/>
              <a:t>Further Information</a:t>
            </a:r>
            <a:endParaRPr b="1">
              <a:solidFill>
                <a:srgbClr val="F8BC28"/>
              </a:solidFill>
            </a:endParaRPr>
          </a:p>
        </p:txBody>
      </p:sp>
      <p:sp>
        <p:nvSpPr>
          <p:cNvPr id="3" name="Text Placeholder 2">
            <a:extLst>
              <a:ext uri="{FF2B5EF4-FFF2-40B4-BE49-F238E27FC236}">
                <a16:creationId xmlns:a16="http://schemas.microsoft.com/office/drawing/2014/main" id="{45DA784C-8D7F-AC4D-826D-87C7734DB5D8}"/>
              </a:ext>
            </a:extLst>
          </p:cNvPr>
          <p:cNvSpPr>
            <a:spLocks noGrp="1"/>
          </p:cNvSpPr>
          <p:nvPr>
            <p:ph type="body" idx="1"/>
          </p:nvPr>
        </p:nvSpPr>
        <p:spPr>
          <a:xfrm>
            <a:off x="1646970" y="1155265"/>
            <a:ext cx="4502370" cy="2404943"/>
          </a:xfrm>
        </p:spPr>
        <p:txBody>
          <a:bodyPr/>
          <a:lstStyle/>
          <a:p>
            <a:pPr marL="139700" indent="0">
              <a:buNone/>
            </a:pPr>
            <a:r>
              <a:rPr lang="en-US" sz="1200" dirty="0">
                <a:solidFill>
                  <a:srgbClr val="5F5F5F"/>
                </a:solidFill>
              </a:rPr>
              <a:t>SSS’20 Proceedings Paper</a:t>
            </a:r>
          </a:p>
          <a:p>
            <a:endParaRPr lang="en-US" sz="1200" dirty="0">
              <a:solidFill>
                <a:srgbClr val="5F5F5F"/>
              </a:solidFill>
            </a:endParaRPr>
          </a:p>
          <a:p>
            <a:pPr marL="139700" indent="0">
              <a:buNone/>
            </a:pPr>
            <a:r>
              <a:rPr lang="en-US" sz="1200" dirty="0">
                <a:solidFill>
                  <a:srgbClr val="5F5F5F"/>
                </a:solidFill>
              </a:rPr>
              <a:t>Service Assurance Guidance:</a:t>
            </a:r>
          </a:p>
          <a:p>
            <a:pPr marL="139700" indent="0">
              <a:buNone/>
            </a:pPr>
            <a:endParaRPr lang="en-GB" sz="1200" b="1" dirty="0">
              <a:solidFill>
                <a:srgbClr val="E9A819"/>
              </a:solidFill>
              <a:hlinkClick r:id="rId3" tooltip="Download file">
                <a:extLst>
                  <a:ext uri="{A12FA001-AC4F-418D-AE19-62706E023703}">
                    <ahyp:hlinkClr xmlns:ahyp="http://schemas.microsoft.com/office/drawing/2018/hyperlinkcolor" xmlns="" val="tx"/>
                  </a:ext>
                </a:extLst>
              </a:hlinkClick>
            </a:endParaRPr>
          </a:p>
          <a:p>
            <a:pPr marL="139700" indent="0">
              <a:buNone/>
            </a:pPr>
            <a:r>
              <a:rPr lang="en-GB" sz="1200" b="1" dirty="0">
                <a:solidFill>
                  <a:srgbClr val="E9A819"/>
                </a:solidFill>
              </a:rPr>
              <a:t>http://</a:t>
            </a:r>
            <a:r>
              <a:rPr lang="en-GB" sz="1200" b="1" dirty="0" err="1">
                <a:solidFill>
                  <a:srgbClr val="E9A819"/>
                </a:solidFill>
              </a:rPr>
              <a:t>www.scsc.uk</a:t>
            </a:r>
            <a:r>
              <a:rPr lang="en-GB" sz="1200" b="1" dirty="0">
                <a:solidFill>
                  <a:srgbClr val="E9A819"/>
                </a:solidFill>
              </a:rPr>
              <a:t>/</a:t>
            </a:r>
            <a:r>
              <a:rPr lang="en-GB" sz="1200" b="1" dirty="0" err="1">
                <a:solidFill>
                  <a:srgbClr val="E9A819"/>
                </a:solidFill>
              </a:rPr>
              <a:t>gs</a:t>
            </a:r>
            <a:r>
              <a:rPr lang="en-GB" sz="1200" b="1" dirty="0">
                <a:solidFill>
                  <a:srgbClr val="E9A819"/>
                </a:solidFill>
              </a:rPr>
              <a:t>/scsc-156</a:t>
            </a:r>
          </a:p>
          <a:p>
            <a:pPr marL="139700" indent="0">
              <a:buNone/>
            </a:pPr>
            <a:endParaRPr lang="en-GB" sz="1200" b="1" dirty="0">
              <a:solidFill>
                <a:srgbClr val="E9A819"/>
              </a:solidFill>
            </a:endParaRPr>
          </a:p>
          <a:p>
            <a:pPr marL="596900" lvl="1" indent="0">
              <a:buNone/>
            </a:pPr>
            <a:r>
              <a:rPr lang="en-US" sz="1200" dirty="0">
                <a:solidFill>
                  <a:srgbClr val="5F5F5F"/>
                </a:solidFill>
              </a:rPr>
              <a:t>Flyer in Delegate Pack</a:t>
            </a:r>
          </a:p>
          <a:p>
            <a:pPr marL="139700" indent="0">
              <a:buNone/>
            </a:pPr>
            <a:endParaRPr lang="en-US" sz="1200" dirty="0">
              <a:solidFill>
                <a:srgbClr val="5F5F5F"/>
              </a:solidFill>
            </a:endParaRPr>
          </a:p>
          <a:p>
            <a:pPr marL="596900" lvl="1" indent="0">
              <a:buNone/>
            </a:pPr>
            <a:r>
              <a:rPr lang="en-US" sz="1200" dirty="0">
                <a:solidFill>
                  <a:srgbClr val="5F5F5F"/>
                </a:solidFill>
              </a:rPr>
              <a:t>If you have an interest in Service Assurance, why not join the working group. More details at:</a:t>
            </a:r>
          </a:p>
          <a:p>
            <a:endParaRPr lang="en-US" sz="1200" dirty="0">
              <a:solidFill>
                <a:srgbClr val="5F5F5F"/>
              </a:solidFill>
            </a:endParaRPr>
          </a:p>
          <a:p>
            <a:pPr marL="596900" lvl="1" indent="0">
              <a:buNone/>
            </a:pPr>
            <a:r>
              <a:rPr lang="en-US" sz="1200" b="1" u="sng" dirty="0">
                <a:solidFill>
                  <a:srgbClr val="E9A819"/>
                </a:solidFill>
              </a:rPr>
              <a:t>https://</a:t>
            </a:r>
            <a:r>
              <a:rPr lang="en-US" sz="1200" b="1" u="sng" dirty="0" err="1">
                <a:solidFill>
                  <a:srgbClr val="E9A819"/>
                </a:solidFill>
              </a:rPr>
              <a:t>scsc.uk</a:t>
            </a:r>
            <a:r>
              <a:rPr lang="en-US" sz="1200" b="1" u="sng" dirty="0">
                <a:solidFill>
                  <a:srgbClr val="E9A819"/>
                </a:solidFill>
              </a:rPr>
              <a:t>/</a:t>
            </a:r>
            <a:r>
              <a:rPr lang="en-US" sz="1200" b="1" u="sng" dirty="0" err="1">
                <a:solidFill>
                  <a:srgbClr val="E9A819"/>
                </a:solidFill>
              </a:rPr>
              <a:t>gs</a:t>
            </a:r>
            <a:endParaRPr lang="en-US" sz="1200" b="1" u="sng" dirty="0">
              <a:solidFill>
                <a:srgbClr val="E9A819"/>
              </a:solidFill>
            </a:endParaRPr>
          </a:p>
        </p:txBody>
      </p:sp>
      <p:sp>
        <p:nvSpPr>
          <p:cNvPr id="1256" name="Google Shape;1256;p53"/>
          <p:cNvSpPr txBox="1">
            <a:spLocks noGrp="1"/>
          </p:cNvSpPr>
          <p:nvPr>
            <p:ph type="sldNum" idx="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s" sz="800">
                <a:latin typeface="Cabin"/>
                <a:ea typeface="Cabin"/>
                <a:cs typeface="Cabin"/>
                <a:sym typeface="Cabin"/>
              </a:rPr>
              <a:t>13</a:t>
            </a:fld>
            <a:endParaRPr sz="800">
              <a:latin typeface="Cabin"/>
              <a:ea typeface="Cabin"/>
              <a:cs typeface="Cabin"/>
              <a:sym typeface="Cabin"/>
            </a:endParaRPr>
          </a:p>
        </p:txBody>
      </p:sp>
      <p:pic>
        <p:nvPicPr>
          <p:cNvPr id="4" name="Picture 3">
            <a:extLst>
              <a:ext uri="{FF2B5EF4-FFF2-40B4-BE49-F238E27FC236}">
                <a16:creationId xmlns:a16="http://schemas.microsoft.com/office/drawing/2014/main" id="{28EDF662-8B97-274A-BA4B-A2302C1DFA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62525" y="418123"/>
            <a:ext cx="2561261" cy="3824612"/>
          </a:xfrm>
          <a:prstGeom prst="rect">
            <a:avLst/>
          </a:prstGeom>
        </p:spPr>
      </p:pic>
      <p:pic>
        <p:nvPicPr>
          <p:cNvPr id="24" name="Picture 23" descr="A picture containing honeycomb, object, honey, food&#10;&#10;Description automatically generated">
            <a:extLst>
              <a:ext uri="{FF2B5EF4-FFF2-40B4-BE49-F238E27FC236}">
                <a16:creationId xmlns:a16="http://schemas.microsoft.com/office/drawing/2014/main" id="{E7E2C4BC-DD36-9347-BB7F-137A376ADAFE}"/>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6001015" y="572704"/>
            <a:ext cx="2637667" cy="3728154"/>
          </a:xfrm>
          <a:prstGeom prst="rect">
            <a:avLst/>
          </a:prstGeom>
          <a:noFill/>
        </p:spPr>
      </p:pic>
      <p:sp>
        <p:nvSpPr>
          <p:cNvPr id="12" name="Google Shape;560;p41">
            <a:extLst>
              <a:ext uri="{FF2B5EF4-FFF2-40B4-BE49-F238E27FC236}">
                <a16:creationId xmlns:a16="http://schemas.microsoft.com/office/drawing/2014/main" id="{41E2D24A-5170-DF43-8CEC-312280F3B658}"/>
              </a:ext>
            </a:extLst>
          </p:cNvPr>
          <p:cNvSpPr/>
          <p:nvPr/>
        </p:nvSpPr>
        <p:spPr>
          <a:xfrm rot="10800000">
            <a:off x="4400535" y="1312349"/>
            <a:ext cx="436586" cy="78188"/>
          </a:xfrm>
          <a:custGeom>
            <a:avLst/>
            <a:gdLst/>
            <a:ahLst/>
            <a:cxnLst/>
            <a:rect l="l" t="t" r="r" b="b"/>
            <a:pathLst>
              <a:path w="9970" h="11493" extrusionOk="0">
                <a:moveTo>
                  <a:pt x="9969" y="1"/>
                </a:moveTo>
                <a:lnTo>
                  <a:pt x="1" y="5747"/>
                </a:lnTo>
                <a:lnTo>
                  <a:pt x="9969" y="11493"/>
                </a:lnTo>
                <a:lnTo>
                  <a:pt x="9969" y="1"/>
                </a:lnTo>
                <a:close/>
              </a:path>
            </a:pathLst>
          </a:custGeom>
          <a:solidFill>
            <a:srgbClr val="F8B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A28937B0-3468-9C4F-95F2-545E7F68D4AA}"/>
              </a:ext>
            </a:extLst>
          </p:cNvPr>
          <p:cNvPicPr>
            <a:picLocks noChangeAspect="1"/>
          </p:cNvPicPr>
          <p:nvPr/>
        </p:nvPicPr>
        <p:blipFill>
          <a:blip r:embed="rId6"/>
          <a:stretch>
            <a:fillRect/>
          </a:stretch>
        </p:blipFill>
        <p:spPr>
          <a:xfrm>
            <a:off x="0" y="0"/>
            <a:ext cx="9144000" cy="64426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nodeType="clickEffect">
                                  <p:stCondLst>
                                    <p:cond delay="0"/>
                                  </p:stCondLst>
                                  <p:childTnLst>
                                    <p:animEffect transition="out" filter="dissolve">
                                      <p:cBhvr>
                                        <p:cTn id="30" dur="500"/>
                                        <p:tgtEl>
                                          <p:spTgt spid="2"/>
                                        </p:tgtEl>
                                      </p:cBhvr>
                                    </p:animEffect>
                                    <p:set>
                                      <p:cBhvr>
                                        <p:cTn id="31" dur="1" fill="hold">
                                          <p:stCondLst>
                                            <p:cond delay="499"/>
                                          </p:stCondLst>
                                        </p:cTn>
                                        <p:tgtEl>
                                          <p:spTgt spid="2"/>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descr="Back RTL">
            <a:extLst>
              <a:ext uri="{FF2B5EF4-FFF2-40B4-BE49-F238E27FC236}">
                <a16:creationId xmlns:a16="http://schemas.microsoft.com/office/drawing/2014/main" id="{C33A320F-5776-0E40-A263-80F90D13978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160794" y="-353732"/>
            <a:ext cx="7333130" cy="5850964"/>
          </a:xfrm>
          <a:prstGeom prst="rect">
            <a:avLst/>
          </a:prstGeom>
        </p:spPr>
      </p:pic>
      <p:sp>
        <p:nvSpPr>
          <p:cNvPr id="30" name="Title 29">
            <a:extLst>
              <a:ext uri="{FF2B5EF4-FFF2-40B4-BE49-F238E27FC236}">
                <a16:creationId xmlns:a16="http://schemas.microsoft.com/office/drawing/2014/main" id="{F8C87E1F-5421-F74D-B924-1625E4280897}"/>
              </a:ext>
            </a:extLst>
          </p:cNvPr>
          <p:cNvSpPr>
            <a:spLocks noGrp="1"/>
          </p:cNvSpPr>
          <p:nvPr>
            <p:ph type="ctrTitle"/>
          </p:nvPr>
        </p:nvSpPr>
        <p:spPr/>
        <p:txBody>
          <a:bodyPr/>
          <a:lstStyle/>
          <a:p>
            <a:r>
              <a:rPr lang="en-GB" dirty="0"/>
              <a:t>Takeaway</a:t>
            </a:r>
          </a:p>
        </p:txBody>
      </p:sp>
      <p:sp>
        <p:nvSpPr>
          <p:cNvPr id="12" name="Rectangle 11">
            <a:extLst>
              <a:ext uri="{FF2B5EF4-FFF2-40B4-BE49-F238E27FC236}">
                <a16:creationId xmlns:a16="http://schemas.microsoft.com/office/drawing/2014/main" id="{4340DA3B-01E5-F548-9A78-1C2EF0828D67}"/>
              </a:ext>
            </a:extLst>
          </p:cNvPr>
          <p:cNvSpPr/>
          <p:nvPr/>
        </p:nvSpPr>
        <p:spPr>
          <a:xfrm>
            <a:off x="5603681" y="1138614"/>
            <a:ext cx="3234861" cy="830997"/>
          </a:xfrm>
          <a:prstGeom prst="rect">
            <a:avLst/>
          </a:prstGeom>
        </p:spPr>
        <p:txBody>
          <a:bodyPr wrap="square">
            <a:spAutoFit/>
          </a:bodyPr>
          <a:lstStyle/>
          <a:p>
            <a:pPr lvl="0"/>
            <a:r>
              <a:rPr lang="en-GB" sz="2400" b="1" i="1" dirty="0">
                <a:solidFill>
                  <a:srgbClr val="E9A819"/>
                </a:solidFill>
                <a:latin typeface="Calibri" panose="020F0502020204030204" pitchFamily="34" charset="0"/>
                <a:cs typeface="Calibri" panose="020F0502020204030204" pitchFamily="34" charset="0"/>
              </a:rPr>
              <a:t>Service Assurance </a:t>
            </a:r>
            <a:r>
              <a:rPr lang="en-GB" sz="2400" dirty="0">
                <a:solidFill>
                  <a:srgbClr val="5F5F5F"/>
                </a:solidFill>
                <a:latin typeface="Calibri" panose="020F0502020204030204" pitchFamily="34" charset="0"/>
                <a:cs typeface="Calibri" panose="020F0502020204030204" pitchFamily="34" charset="0"/>
              </a:rPr>
              <a:t>is not easy, but it is essential!</a:t>
            </a:r>
            <a:r>
              <a:rPr lang="en-US" altLang="en-US" sz="2400" dirty="0">
                <a:solidFill>
                  <a:srgbClr val="5F5F5F"/>
                </a:solidFill>
                <a:latin typeface="Calibri" panose="020F0502020204030204" pitchFamily="34" charset="0"/>
                <a:cs typeface="Calibri" panose="020F0502020204030204" pitchFamily="34" charset="0"/>
              </a:rPr>
              <a:t> </a:t>
            </a:r>
          </a:p>
        </p:txBody>
      </p:sp>
      <p:sp>
        <p:nvSpPr>
          <p:cNvPr id="13" name="Rectangle 12">
            <a:extLst>
              <a:ext uri="{FF2B5EF4-FFF2-40B4-BE49-F238E27FC236}">
                <a16:creationId xmlns:a16="http://schemas.microsoft.com/office/drawing/2014/main" id="{ABCA16AE-9AA0-6B40-BD7E-D5BC96E7A47D}"/>
              </a:ext>
            </a:extLst>
          </p:cNvPr>
          <p:cNvSpPr/>
          <p:nvPr/>
        </p:nvSpPr>
        <p:spPr>
          <a:xfrm>
            <a:off x="650076" y="1882485"/>
            <a:ext cx="2459126" cy="1200329"/>
          </a:xfrm>
          <a:prstGeom prst="rect">
            <a:avLst/>
          </a:prstGeom>
        </p:spPr>
        <p:txBody>
          <a:bodyPr wrap="square">
            <a:spAutoFit/>
          </a:bodyPr>
          <a:lstStyle/>
          <a:p>
            <a:pPr lvl="0"/>
            <a:r>
              <a:rPr lang="en-US" altLang="en-US" sz="2400" dirty="0">
                <a:solidFill>
                  <a:srgbClr val="5F5F5F"/>
                </a:solidFill>
                <a:latin typeface="Calibri" panose="020F0502020204030204" pitchFamily="34" charset="0"/>
                <a:cs typeface="Calibri" panose="020F0502020204030204" pitchFamily="34" charset="0"/>
              </a:rPr>
              <a:t>Services underpin every safe product delivered</a:t>
            </a:r>
          </a:p>
        </p:txBody>
      </p:sp>
      <p:sp>
        <p:nvSpPr>
          <p:cNvPr id="14" name="Rectangle 13">
            <a:extLst>
              <a:ext uri="{FF2B5EF4-FFF2-40B4-BE49-F238E27FC236}">
                <a16:creationId xmlns:a16="http://schemas.microsoft.com/office/drawing/2014/main" id="{2E53DE57-09C4-3340-BE3E-136641C1A7B6}"/>
              </a:ext>
            </a:extLst>
          </p:cNvPr>
          <p:cNvSpPr/>
          <p:nvPr/>
        </p:nvSpPr>
        <p:spPr>
          <a:xfrm>
            <a:off x="3351729" y="2677127"/>
            <a:ext cx="2776567" cy="1569660"/>
          </a:xfrm>
          <a:prstGeom prst="rect">
            <a:avLst/>
          </a:prstGeom>
        </p:spPr>
        <p:txBody>
          <a:bodyPr wrap="square">
            <a:spAutoFit/>
          </a:bodyPr>
          <a:lstStyle/>
          <a:p>
            <a:pPr lvl="0"/>
            <a:r>
              <a:rPr lang="en-US" altLang="en-US" sz="2400" dirty="0">
                <a:solidFill>
                  <a:srgbClr val="5F5F5F"/>
                </a:solidFill>
                <a:latin typeface="Calibri" panose="020F0502020204030204" pitchFamily="34" charset="0"/>
                <a:cs typeface="Calibri" panose="020F0502020204030204" pitchFamily="34" charset="0"/>
              </a:rPr>
              <a:t>Understanding</a:t>
            </a:r>
            <a:r>
              <a:rPr lang="en-US" altLang="en-US" sz="2000" dirty="0">
                <a:solidFill>
                  <a:srgbClr val="5F5F5F"/>
                </a:solidFill>
                <a:latin typeface="Calibri" panose="020F0502020204030204" pitchFamily="34" charset="0"/>
                <a:cs typeface="Calibri" panose="020F0502020204030204" pitchFamily="34" charset="0"/>
              </a:rPr>
              <a:t> </a:t>
            </a:r>
            <a:r>
              <a:rPr lang="en-US" altLang="en-US" sz="2400" dirty="0">
                <a:solidFill>
                  <a:srgbClr val="5F5F5F"/>
                </a:solidFill>
                <a:latin typeface="Calibri" panose="020F0502020204030204" pitchFamily="34" charset="0"/>
                <a:cs typeface="Calibri" panose="020F0502020204030204" pitchFamily="34" charset="0"/>
              </a:rPr>
              <a:t>the full scope of services and their assurance is paramount</a:t>
            </a:r>
            <a:endParaRPr lang="en-US" altLang="en-US" sz="2000" dirty="0">
              <a:solidFill>
                <a:srgbClr val="5F5F5F"/>
              </a:solidFill>
              <a:latin typeface="Calibri" panose="020F0502020204030204" pitchFamily="34" charset="0"/>
              <a:cs typeface="Calibri" panose="020F0502020204030204" pitchFamily="34" charset="0"/>
            </a:endParaRPr>
          </a:p>
        </p:txBody>
      </p:sp>
      <p:sp>
        <p:nvSpPr>
          <p:cNvPr id="16" name="Oval 15">
            <a:extLst>
              <a:ext uri="{FF2B5EF4-FFF2-40B4-BE49-F238E27FC236}">
                <a16:creationId xmlns:a16="http://schemas.microsoft.com/office/drawing/2014/main" id="{FD11F310-0DF5-7A41-92BE-15B33801C968}"/>
              </a:ext>
            </a:extLst>
          </p:cNvPr>
          <p:cNvSpPr/>
          <p:nvPr/>
        </p:nvSpPr>
        <p:spPr>
          <a:xfrm>
            <a:off x="2715951" y="3150254"/>
            <a:ext cx="150723" cy="15072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Oval 16">
            <a:extLst>
              <a:ext uri="{FF2B5EF4-FFF2-40B4-BE49-F238E27FC236}">
                <a16:creationId xmlns:a16="http://schemas.microsoft.com/office/drawing/2014/main" id="{3717A0C6-F110-394F-95BA-C638A9C9C007}"/>
              </a:ext>
            </a:extLst>
          </p:cNvPr>
          <p:cNvSpPr/>
          <p:nvPr/>
        </p:nvSpPr>
        <p:spPr>
          <a:xfrm>
            <a:off x="4299539" y="2346420"/>
            <a:ext cx="272461" cy="272461"/>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Oval 17">
            <a:extLst>
              <a:ext uri="{FF2B5EF4-FFF2-40B4-BE49-F238E27FC236}">
                <a16:creationId xmlns:a16="http://schemas.microsoft.com/office/drawing/2014/main" id="{771B03AA-552C-9540-B8AB-8F2663D01DF3}"/>
              </a:ext>
            </a:extLst>
          </p:cNvPr>
          <p:cNvSpPr/>
          <p:nvPr/>
        </p:nvSpPr>
        <p:spPr>
          <a:xfrm>
            <a:off x="6291824" y="1969611"/>
            <a:ext cx="376809" cy="37680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Google Shape;1092;p46">
            <a:extLst>
              <a:ext uri="{FF2B5EF4-FFF2-40B4-BE49-F238E27FC236}">
                <a16:creationId xmlns:a16="http://schemas.microsoft.com/office/drawing/2014/main" id="{1E7D1A68-C7EB-514D-85A4-1C1932B093A6}"/>
              </a:ext>
            </a:extLst>
          </p:cNvPr>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solidFill>
                  <a:srgbClr val="3E516C"/>
                </a:solidFill>
                <a:latin typeface="Calibri" panose="020F0502020204030204" pitchFamily="34" charset="0"/>
                <a:cs typeface="Calibri" panose="020F0502020204030204" pitchFamily="34" charset="0"/>
              </a:rPr>
              <a:t>14</a:t>
            </a:fld>
            <a:endParaRPr dirty="0">
              <a:solidFill>
                <a:srgbClr val="3E516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481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5" name="Google Shape;1335;p57"/>
          <p:cNvSpPr txBox="1">
            <a:spLocks noGrp="1"/>
          </p:cNvSpPr>
          <p:nvPr>
            <p:ph type="title"/>
          </p:nvPr>
        </p:nvSpPr>
        <p:spPr>
          <a:xfrm>
            <a:off x="2122200" y="1826900"/>
            <a:ext cx="4899600" cy="93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4400">
                <a:latin typeface="Calibri" panose="020F0502020204030204" pitchFamily="34" charset="0"/>
                <a:cs typeface="Calibri" panose="020F0502020204030204" pitchFamily="34" charset="0"/>
              </a:rPr>
              <a:t>Thank You</a:t>
            </a:r>
            <a:endParaRPr sz="4400">
              <a:latin typeface="Calibri" panose="020F0502020204030204" pitchFamily="34" charset="0"/>
              <a:cs typeface="Calibri" panose="020F0502020204030204" pitchFamily="34" charset="0"/>
            </a:endParaRPr>
          </a:p>
        </p:txBody>
      </p:sp>
      <p:sp>
        <p:nvSpPr>
          <p:cNvPr id="3" name="Google Shape;1092;p46">
            <a:extLst>
              <a:ext uri="{FF2B5EF4-FFF2-40B4-BE49-F238E27FC236}">
                <a16:creationId xmlns:a16="http://schemas.microsoft.com/office/drawing/2014/main" id="{2C5A0D11-24F5-614F-90D5-99356D8834FB}"/>
              </a:ext>
            </a:extLst>
          </p:cNvPr>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solidFill>
                  <a:srgbClr val="3E516C"/>
                </a:solidFill>
                <a:latin typeface="Calibri" panose="020F0502020204030204" pitchFamily="34" charset="0"/>
                <a:cs typeface="Calibri" panose="020F0502020204030204" pitchFamily="34" charset="0"/>
              </a:rPr>
              <a:t>15</a:t>
            </a:fld>
            <a:endParaRPr dirty="0">
              <a:solidFill>
                <a:srgbClr val="3E516C"/>
              </a:solidFill>
              <a:latin typeface="Calibri" panose="020F0502020204030204" pitchFamily="34" charset="0"/>
              <a:cs typeface="Calibri" panose="020F0502020204030204" pitchFamily="34" charset="0"/>
            </a:endParaRPr>
          </a:p>
        </p:txBody>
      </p:sp>
      <p:pic>
        <p:nvPicPr>
          <p:cNvPr id="5" name="Picture 4" descr="A picture containing honeycomb, object, honey, food&#10;&#10;Description automatically generated">
            <a:extLst>
              <a:ext uri="{FF2B5EF4-FFF2-40B4-BE49-F238E27FC236}">
                <a16:creationId xmlns:a16="http://schemas.microsoft.com/office/drawing/2014/main" id="{B538303A-A503-BB42-88AC-4ABA75AECF94}"/>
              </a:ext>
            </a:extLst>
          </p:cNvPr>
          <p:cNvPicPr>
            <a:picLocks noChangeAspect="1"/>
          </p:cNvPicPr>
          <p:nvPr/>
        </p:nvPicPr>
        <p:blipFill>
          <a:blip r:embed="rId3">
            <a:alphaModFix amt="30000"/>
            <a:extLst>
              <a:ext uri="{28A0092B-C50C-407E-A947-70E740481C1C}">
                <a14:useLocalDpi xmlns:a14="http://schemas.microsoft.com/office/drawing/2010/main" val="0"/>
              </a:ext>
            </a:extLst>
          </a:blip>
          <a:stretch>
            <a:fillRect/>
          </a:stretch>
        </p:blipFill>
        <p:spPr>
          <a:xfrm>
            <a:off x="6454588" y="0"/>
            <a:ext cx="2689412" cy="380129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1339"/>
        <p:cNvGrpSpPr/>
        <p:nvPr/>
      </p:nvGrpSpPr>
      <p:grpSpPr>
        <a:xfrm>
          <a:off x="0" y="0"/>
          <a:ext cx="0" cy="0"/>
          <a:chOff x="0" y="0"/>
          <a:chExt cx="0" cy="0"/>
        </a:xfrm>
      </p:grpSpPr>
      <p:sp>
        <p:nvSpPr>
          <p:cNvPr id="1340" name="Google Shape;1340;p58"/>
          <p:cNvSpPr txBox="1">
            <a:spLocks noGrp="1"/>
          </p:cNvSpPr>
          <p:nvPr>
            <p:ph type="ctrTitle" idx="4294967295"/>
          </p:nvPr>
        </p:nvSpPr>
        <p:spPr>
          <a:xfrm>
            <a:off x="1470150" y="1513425"/>
            <a:ext cx="6203700" cy="1656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s" sz="1200" b="0"/>
              <a:t>This is where you give credit to the ones who are part of this project.</a:t>
            </a:r>
            <a:endParaRPr sz="1200" b="0"/>
          </a:p>
          <a:p>
            <a:pPr marL="0" lvl="0" indent="0" algn="l" rtl="0">
              <a:spcBef>
                <a:spcPts val="600"/>
              </a:spcBef>
              <a:spcAft>
                <a:spcPts val="0"/>
              </a:spcAft>
              <a:buClr>
                <a:schemeClr val="dk1"/>
              </a:buClr>
              <a:buSzPts val="1100"/>
              <a:buFont typeface="Arial"/>
              <a:buNone/>
            </a:pPr>
            <a:r>
              <a:rPr lang="es" sz="1200" b="0"/>
              <a:t>Did you like the resources on this template? Get them for free at our other websites.</a:t>
            </a:r>
            <a:endParaRPr sz="1200" b="0"/>
          </a:p>
          <a:p>
            <a:pPr marL="457200" lvl="0" indent="-304800" algn="l" rtl="0">
              <a:spcBef>
                <a:spcPts val="600"/>
              </a:spcBef>
              <a:spcAft>
                <a:spcPts val="0"/>
              </a:spcAft>
              <a:buSzPts val="1200"/>
              <a:buChar char="◂"/>
            </a:pPr>
            <a:r>
              <a:rPr lang="es" sz="1200" b="0">
                <a:highlight>
                  <a:schemeClr val="lt1"/>
                </a:highlight>
              </a:rPr>
              <a:t>Presentation template by</a:t>
            </a:r>
            <a:r>
              <a:rPr lang="es" sz="1200" b="0">
                <a:solidFill>
                  <a:srgbClr val="222222"/>
                </a:solidFill>
                <a:highlight>
                  <a:schemeClr val="lt1"/>
                </a:highlight>
              </a:rPr>
              <a:t> </a:t>
            </a:r>
            <a:r>
              <a:rPr lang="es" sz="1200" b="0" u="sng">
                <a:solidFill>
                  <a:srgbClr val="F8BC28"/>
                </a:solidFill>
                <a:highlight>
                  <a:schemeClr val="lt1"/>
                </a:highlight>
                <a:hlinkClick r:id="rId3"/>
              </a:rPr>
              <a:t>Slidesgo</a:t>
            </a:r>
            <a:endParaRPr sz="1200" b="0">
              <a:solidFill>
                <a:srgbClr val="F8BC28"/>
              </a:solidFill>
            </a:endParaRPr>
          </a:p>
          <a:p>
            <a:pPr marL="457200" lvl="0" indent="-304800" algn="l" rtl="0">
              <a:spcBef>
                <a:spcPts val="0"/>
              </a:spcBef>
              <a:spcAft>
                <a:spcPts val="0"/>
              </a:spcAft>
              <a:buSzPts val="1200"/>
              <a:buChar char="◂"/>
            </a:pPr>
            <a:r>
              <a:rPr lang="es" sz="1200" b="0"/>
              <a:t>Icons by </a:t>
            </a:r>
            <a:r>
              <a:rPr lang="es" sz="1200" b="0" u="sng">
                <a:solidFill>
                  <a:srgbClr val="F8BC28"/>
                </a:solidFill>
                <a:hlinkClick r:id="rId4"/>
              </a:rPr>
              <a:t>Flaticon</a:t>
            </a:r>
            <a:endParaRPr sz="1200" b="0">
              <a:solidFill>
                <a:srgbClr val="F8BC28"/>
              </a:solidFill>
            </a:endParaRPr>
          </a:p>
          <a:p>
            <a:pPr marL="457200" lvl="0" indent="-304800" algn="l" rtl="0">
              <a:spcBef>
                <a:spcPts val="0"/>
              </a:spcBef>
              <a:spcAft>
                <a:spcPts val="0"/>
              </a:spcAft>
              <a:buSzPts val="1200"/>
              <a:buChar char="◂"/>
            </a:pPr>
            <a:r>
              <a:rPr lang="es" sz="1200" b="0"/>
              <a:t>Images &amp; infographics by </a:t>
            </a:r>
            <a:r>
              <a:rPr lang="es" sz="1200" b="0" u="sng">
                <a:solidFill>
                  <a:srgbClr val="F8BC28"/>
                </a:solidFill>
                <a:hlinkClick r:id="rId5"/>
              </a:rPr>
              <a:t>Freepik</a:t>
            </a:r>
            <a:endParaRPr sz="1200" b="0">
              <a:solidFill>
                <a:srgbClr val="F8BC28"/>
              </a:solidFill>
            </a:endParaRPr>
          </a:p>
          <a:p>
            <a:pPr marL="457200" lvl="0" indent="-304800" algn="l" rtl="0">
              <a:spcBef>
                <a:spcPts val="0"/>
              </a:spcBef>
              <a:spcAft>
                <a:spcPts val="0"/>
              </a:spcAft>
              <a:buSzPts val="1200"/>
              <a:buChar char="◂"/>
            </a:pPr>
            <a:r>
              <a:rPr lang="es" sz="1200" b="0"/>
              <a:t>Infographics by </a:t>
            </a:r>
            <a:r>
              <a:rPr lang="es" sz="1200" b="0" u="sng">
                <a:solidFill>
                  <a:srgbClr val="F8BC28"/>
                </a:solidFill>
                <a:hlinkClick r:id="rId6"/>
              </a:rPr>
              <a:t>new7ducks</a:t>
            </a:r>
            <a:r>
              <a:rPr lang="es" sz="1200" b="0"/>
              <a:t> - Freepik.com</a:t>
            </a:r>
            <a:endParaRPr sz="1200" b="0"/>
          </a:p>
          <a:p>
            <a:pPr marL="457200" lvl="0" indent="-304800" algn="l" rtl="0">
              <a:spcBef>
                <a:spcPts val="0"/>
              </a:spcBef>
              <a:spcAft>
                <a:spcPts val="0"/>
              </a:spcAft>
              <a:buSzPts val="1200"/>
              <a:buChar char="◂"/>
            </a:pPr>
            <a:r>
              <a:rPr lang="es" sz="1200" b="0"/>
              <a:t>Photos created by </a:t>
            </a:r>
            <a:r>
              <a:rPr lang="es" sz="1200" b="0" u="sng">
                <a:solidFill>
                  <a:srgbClr val="F8BC28"/>
                </a:solidFill>
                <a:hlinkClick r:id="rId7"/>
              </a:rPr>
              <a:t>pressfoto</a:t>
            </a:r>
            <a:r>
              <a:rPr lang="es" sz="1200" b="0"/>
              <a:t> - Freepik.com</a:t>
            </a:r>
            <a:endParaRPr sz="1200" b="0"/>
          </a:p>
          <a:p>
            <a:pPr marL="457200" lvl="0" indent="-304800" algn="l" rtl="0">
              <a:spcBef>
                <a:spcPts val="0"/>
              </a:spcBef>
              <a:spcAft>
                <a:spcPts val="0"/>
              </a:spcAft>
              <a:buSzPts val="1200"/>
              <a:buChar char="◂"/>
            </a:pPr>
            <a:r>
              <a:rPr lang="es" sz="1200" b="0"/>
              <a:t>Content slide photo created by </a:t>
            </a:r>
            <a:r>
              <a:rPr lang="es" sz="1200" b="0" u="sng">
                <a:solidFill>
                  <a:srgbClr val="F8BC28"/>
                </a:solidFill>
                <a:hlinkClick r:id="rId8"/>
              </a:rPr>
              <a:t>chokniti</a:t>
            </a:r>
            <a:r>
              <a:rPr lang="es" sz="1200" b="0">
                <a:solidFill>
                  <a:srgbClr val="F8BC28"/>
                </a:solidFill>
              </a:rPr>
              <a:t> </a:t>
            </a:r>
            <a:r>
              <a:rPr lang="es" sz="1200" b="0"/>
              <a:t>- Freepik.com</a:t>
            </a:r>
            <a:endParaRPr sz="1200" b="0"/>
          </a:p>
          <a:p>
            <a:pPr marL="457200" lvl="0" indent="-304800" algn="l" rtl="0">
              <a:spcBef>
                <a:spcPts val="0"/>
              </a:spcBef>
              <a:spcAft>
                <a:spcPts val="0"/>
              </a:spcAft>
              <a:buSzPts val="1200"/>
              <a:buChar char="◂"/>
            </a:pPr>
            <a:r>
              <a:rPr lang="es" sz="1200" b="0"/>
              <a:t>Team slide photos created by </a:t>
            </a:r>
            <a:r>
              <a:rPr lang="es" sz="1200" b="0" u="sng">
                <a:solidFill>
                  <a:srgbClr val="F8BC28"/>
                </a:solidFill>
                <a:hlinkClick r:id="rId9"/>
              </a:rPr>
              <a:t>benzoix</a:t>
            </a:r>
            <a:r>
              <a:rPr lang="es" sz="1200" b="0"/>
              <a:t> and </a:t>
            </a:r>
            <a:r>
              <a:rPr lang="es" sz="1200" b="0" u="sng">
                <a:solidFill>
                  <a:srgbClr val="F8BC28"/>
                </a:solidFill>
                <a:hlinkClick r:id="rId10"/>
              </a:rPr>
              <a:t>nensuria</a:t>
            </a:r>
            <a:r>
              <a:rPr lang="es" sz="1200" b="0"/>
              <a:t> - Freepik.com</a:t>
            </a:r>
            <a:endParaRPr sz="1200" b="0"/>
          </a:p>
          <a:p>
            <a:pPr marL="457200" lvl="0" indent="-304800" algn="l" rtl="0">
              <a:spcBef>
                <a:spcPts val="0"/>
              </a:spcBef>
              <a:spcAft>
                <a:spcPts val="0"/>
              </a:spcAft>
              <a:buSzPts val="1200"/>
              <a:buChar char="◂"/>
            </a:pPr>
            <a:r>
              <a:rPr lang="es" sz="1200" b="0"/>
              <a:t>Author introduction slide photo created by </a:t>
            </a:r>
            <a:r>
              <a:rPr lang="es" sz="1200" b="0" u="sng">
                <a:solidFill>
                  <a:srgbClr val="F8BC28"/>
                </a:solidFill>
                <a:hlinkClick r:id="rId11"/>
              </a:rPr>
              <a:t>katemangostar</a:t>
            </a:r>
            <a:r>
              <a:rPr lang="es" sz="1200" b="0" u="sng">
                <a:solidFill>
                  <a:srgbClr val="F8BC28"/>
                </a:solidFill>
              </a:rPr>
              <a:t> </a:t>
            </a:r>
            <a:r>
              <a:rPr lang="es" sz="1200" b="0"/>
              <a:t>- Freepik.com</a:t>
            </a:r>
            <a:endParaRPr sz="1200" b="0"/>
          </a:p>
          <a:p>
            <a:pPr marL="457200" lvl="0" indent="-304800" algn="l" rtl="0">
              <a:spcBef>
                <a:spcPts val="0"/>
              </a:spcBef>
              <a:spcAft>
                <a:spcPts val="0"/>
              </a:spcAft>
              <a:buSzPts val="1200"/>
              <a:buChar char="◂"/>
            </a:pPr>
            <a:r>
              <a:rPr lang="es" sz="1200" b="0"/>
              <a:t>Image slide photo created by </a:t>
            </a:r>
            <a:r>
              <a:rPr lang="es" sz="1200" b="0" u="sng">
                <a:solidFill>
                  <a:srgbClr val="F8BC28"/>
                </a:solidFill>
                <a:hlinkClick r:id="rId12"/>
              </a:rPr>
              <a:t>evening-tao</a:t>
            </a:r>
            <a:r>
              <a:rPr lang="es" sz="1200" b="0"/>
              <a:t> - Freepik.com</a:t>
            </a:r>
            <a:endParaRPr sz="1200" b="0"/>
          </a:p>
        </p:txBody>
      </p:sp>
      <p:sp>
        <p:nvSpPr>
          <p:cNvPr id="1341" name="Google Shape;1341;p58"/>
          <p:cNvSpPr txBox="1">
            <a:spLocks noGrp="1"/>
          </p:cNvSpPr>
          <p:nvPr>
            <p:ph type="ctrTitle"/>
          </p:nvPr>
        </p:nvSpPr>
        <p:spPr>
          <a:xfrm>
            <a:off x="2137450" y="475411"/>
            <a:ext cx="6168000" cy="594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Credits</a:t>
            </a:r>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rgbClr val="0E2A47"/>
        </a:solidFill>
        <a:effectLst/>
      </p:bgPr>
    </p:bg>
    <p:spTree>
      <p:nvGrpSpPr>
        <p:cNvPr id="1" name="Shape 1345"/>
        <p:cNvGrpSpPr/>
        <p:nvPr/>
      </p:nvGrpSpPr>
      <p:grpSpPr>
        <a:xfrm>
          <a:off x="0" y="0"/>
          <a:ext cx="0" cy="0"/>
          <a:chOff x="0" y="0"/>
          <a:chExt cx="0" cy="0"/>
        </a:xfrm>
      </p:grpSpPr>
      <p:sp>
        <p:nvSpPr>
          <p:cNvPr id="1346" name="Google Shape;1346;p59"/>
          <p:cNvSpPr txBox="1">
            <a:spLocks noGrp="1"/>
          </p:cNvSpPr>
          <p:nvPr>
            <p:ph type="title" idx="4294967295"/>
          </p:nvPr>
        </p:nvSpPr>
        <p:spPr>
          <a:xfrm>
            <a:off x="1068100" y="9334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s">
                <a:solidFill>
                  <a:srgbClr val="FFFFFF"/>
                </a:solidFill>
                <a:latin typeface="Proxima Nova Semibold"/>
                <a:ea typeface="Proxima Nova Semibold"/>
                <a:cs typeface="Proxima Nova Semibold"/>
                <a:sym typeface="Proxima Nova Semibold"/>
              </a:rPr>
              <a:t>Instructions for use</a:t>
            </a:r>
            <a:endParaRPr>
              <a:solidFill>
                <a:srgbClr val="FFFFFF"/>
              </a:solidFill>
              <a:latin typeface="Proxima Nova Semibold"/>
              <a:ea typeface="Proxima Nova Semibold"/>
              <a:cs typeface="Proxima Nova Semibold"/>
              <a:sym typeface="Proxima Nova Semibold"/>
            </a:endParaRPr>
          </a:p>
        </p:txBody>
      </p:sp>
      <p:sp>
        <p:nvSpPr>
          <p:cNvPr id="1347" name="Google Shape;1347;p59"/>
          <p:cNvSpPr txBox="1">
            <a:spLocks noGrp="1"/>
          </p:cNvSpPr>
          <p:nvPr>
            <p:ph type="body" idx="4294967295"/>
          </p:nvPr>
        </p:nvSpPr>
        <p:spPr>
          <a:xfrm>
            <a:off x="1220500" y="1299875"/>
            <a:ext cx="7047300" cy="440100"/>
          </a:xfrm>
          <a:prstGeom prst="rect">
            <a:avLst/>
          </a:prstGeom>
        </p:spPr>
        <p:txBody>
          <a:bodyPr spcFirstLastPara="1" wrap="square" lIns="91425" tIns="91425" rIns="91425" bIns="91425" anchor="t" anchorCtr="0">
            <a:noAutofit/>
          </a:bodyPr>
          <a:lstStyle/>
          <a:p>
            <a:pPr marL="0" lvl="0" indent="0" algn="l" rtl="0">
              <a:spcBef>
                <a:spcPts val="1400"/>
              </a:spcBef>
              <a:spcAft>
                <a:spcPts val="0"/>
              </a:spcAft>
              <a:buClr>
                <a:schemeClr val="dk1"/>
              </a:buClr>
              <a:buSzPts val="1100"/>
              <a:buFont typeface="Arial"/>
              <a:buNone/>
            </a:pPr>
            <a:r>
              <a:rPr lang="es">
                <a:solidFill>
                  <a:schemeClr val="lt1"/>
                </a:solidFill>
              </a:rPr>
              <a:t>In order to use this template, you must credit </a:t>
            </a:r>
            <a:r>
              <a:rPr lang="es" b="1" u="sng">
                <a:solidFill>
                  <a:srgbClr val="869FB2"/>
                </a:solidFill>
              </a:rPr>
              <a:t>S</a:t>
            </a:r>
            <a:r>
              <a:rPr lang="es" b="1" u="sng">
                <a:solidFill>
                  <a:srgbClr val="869FB2"/>
                </a:solidFill>
                <a:hlinkClick r:id="rId3"/>
              </a:rPr>
              <a:t>lidesgo</a:t>
            </a:r>
            <a:r>
              <a:rPr lang="es"/>
              <a:t> </a:t>
            </a:r>
            <a:r>
              <a:rPr lang="es">
                <a:solidFill>
                  <a:schemeClr val="lt1"/>
                </a:solidFill>
              </a:rPr>
              <a:t>by keeping the Credits slide.</a:t>
            </a:r>
            <a:endParaRPr sz="1200">
              <a:solidFill>
                <a:srgbClr val="FFFFFF"/>
              </a:solidFill>
              <a:latin typeface="Proxima Nova"/>
              <a:ea typeface="Proxima Nova"/>
              <a:cs typeface="Proxima Nova"/>
              <a:sym typeface="Proxima Nova"/>
            </a:endParaRPr>
          </a:p>
          <a:p>
            <a:pPr marL="0" marR="0" lvl="0" indent="0" algn="l" rtl="0">
              <a:lnSpc>
                <a:spcPct val="115000"/>
              </a:lnSpc>
              <a:spcBef>
                <a:spcPts val="1400"/>
              </a:spcBef>
              <a:spcAft>
                <a:spcPts val="0"/>
              </a:spcAft>
              <a:buNone/>
            </a:pPr>
            <a:r>
              <a:rPr lang="es" sz="1100" b="1">
                <a:solidFill>
                  <a:srgbClr val="869FB2"/>
                </a:solidFill>
              </a:rPr>
              <a:t>You are allowed to:</a:t>
            </a:r>
            <a:endParaRPr sz="1100" b="1">
              <a:solidFill>
                <a:srgbClr val="869FB2"/>
              </a:solidFill>
              <a:latin typeface="Proxima Nova"/>
              <a:ea typeface="Proxima Nova"/>
              <a:cs typeface="Proxima Nova"/>
              <a:sym typeface="Proxima Nova"/>
            </a:endParaRPr>
          </a:p>
          <a:p>
            <a:pPr marL="0" lvl="0" indent="0" algn="l" rtl="0">
              <a:lnSpc>
                <a:spcPct val="115000"/>
              </a:lnSpc>
              <a:spcBef>
                <a:spcPts val="400"/>
              </a:spcBef>
              <a:spcAft>
                <a:spcPts val="0"/>
              </a:spcAft>
              <a:buClr>
                <a:schemeClr val="dk1"/>
              </a:buClr>
              <a:buSzPts val="1100"/>
              <a:buFont typeface="Arial"/>
              <a:buNone/>
            </a:pPr>
            <a:r>
              <a:rPr lang="es" sz="1100">
                <a:solidFill>
                  <a:srgbClr val="FFFFFF"/>
                </a:solidFill>
              </a:rPr>
              <a:t>- Modify this template.</a:t>
            </a:r>
            <a:endParaRPr sz="1100">
              <a:solidFill>
                <a:srgbClr val="FFFFFF"/>
              </a:solidFill>
            </a:endParaRPr>
          </a:p>
          <a:p>
            <a:pPr marL="0" lvl="0" indent="0" algn="l" rtl="0">
              <a:lnSpc>
                <a:spcPct val="115000"/>
              </a:lnSpc>
              <a:spcBef>
                <a:spcPts val="0"/>
              </a:spcBef>
              <a:spcAft>
                <a:spcPts val="0"/>
              </a:spcAft>
              <a:buNone/>
            </a:pPr>
            <a:r>
              <a:rPr lang="es" sz="1100">
                <a:solidFill>
                  <a:srgbClr val="FFFFFF"/>
                </a:solidFill>
              </a:rPr>
              <a:t>- Use it for both personal and commercial projects.</a:t>
            </a:r>
            <a:endParaRPr sz="1100">
              <a:solidFill>
                <a:srgbClr val="FFFFFF"/>
              </a:solidFill>
            </a:endParaRPr>
          </a:p>
          <a:p>
            <a:pPr marL="0" lvl="0" indent="0" algn="l" rtl="0">
              <a:lnSpc>
                <a:spcPct val="115000"/>
              </a:lnSpc>
              <a:spcBef>
                <a:spcPts val="1400"/>
              </a:spcBef>
              <a:spcAft>
                <a:spcPts val="0"/>
              </a:spcAft>
              <a:buNone/>
            </a:pPr>
            <a:r>
              <a:rPr lang="es" sz="1100" b="1">
                <a:solidFill>
                  <a:srgbClr val="869FB2"/>
                </a:solidFill>
                <a:latin typeface="Proxima Nova"/>
                <a:ea typeface="Proxima Nova"/>
                <a:cs typeface="Proxima Nova"/>
                <a:sym typeface="Proxima Nova"/>
              </a:rPr>
              <a:t>You are not allowed to:</a:t>
            </a:r>
            <a:endParaRPr sz="1100" b="1">
              <a:solidFill>
                <a:srgbClr val="869FB2"/>
              </a:solidFill>
              <a:latin typeface="Proxima Nova"/>
              <a:ea typeface="Proxima Nova"/>
              <a:cs typeface="Proxima Nova"/>
              <a:sym typeface="Proxima Nova"/>
            </a:endParaRPr>
          </a:p>
          <a:p>
            <a:pPr marL="0" lvl="0" indent="0" algn="l" rtl="0">
              <a:lnSpc>
                <a:spcPct val="115000"/>
              </a:lnSpc>
              <a:spcBef>
                <a:spcPts val="400"/>
              </a:spcBef>
              <a:spcAft>
                <a:spcPts val="0"/>
              </a:spcAft>
              <a:buNone/>
            </a:pPr>
            <a:r>
              <a:rPr lang="es" sz="1100">
                <a:solidFill>
                  <a:srgbClr val="FFFFFF"/>
                </a:solidFill>
                <a:latin typeface="Proxima Nova"/>
                <a:ea typeface="Proxima Nova"/>
                <a:cs typeface="Proxima Nova"/>
                <a:sym typeface="Proxima Nova"/>
              </a:rPr>
              <a:t>- Sublicense, sell or rent any of Slides</a:t>
            </a:r>
            <a:r>
              <a:rPr lang="es" sz="1100">
                <a:solidFill>
                  <a:srgbClr val="FFFFFF"/>
                </a:solidFill>
              </a:rPr>
              <a:t>g</a:t>
            </a:r>
            <a:r>
              <a:rPr lang="es" sz="1100">
                <a:solidFill>
                  <a:srgbClr val="FFFFFF"/>
                </a:solidFill>
                <a:latin typeface="Proxima Nova"/>
                <a:ea typeface="Proxima Nova"/>
                <a:cs typeface="Proxima Nova"/>
                <a:sym typeface="Proxima Nova"/>
              </a:rPr>
              <a:t>o Content (or a modified version of Slides</a:t>
            </a:r>
            <a:r>
              <a:rPr lang="es" sz="1100">
                <a:solidFill>
                  <a:srgbClr val="FFFFFF"/>
                </a:solidFill>
              </a:rPr>
              <a:t>g</a:t>
            </a:r>
            <a:r>
              <a:rPr lang="es" sz="1100">
                <a:solidFill>
                  <a:srgbClr val="FFFFFF"/>
                </a:solidFill>
                <a:latin typeface="Proxima Nova"/>
                <a:ea typeface="Proxima Nova"/>
                <a:cs typeface="Proxima Nova"/>
                <a:sym typeface="Proxima Nova"/>
              </a:rPr>
              <a:t>o Content).</a:t>
            </a:r>
            <a:endParaRPr sz="1100">
              <a:solidFill>
                <a:srgbClr val="FFFFFF"/>
              </a:solidFill>
              <a:latin typeface="Proxima Nova"/>
              <a:ea typeface="Proxima Nova"/>
              <a:cs typeface="Proxima Nova"/>
              <a:sym typeface="Proxima Nova"/>
            </a:endParaRPr>
          </a:p>
          <a:p>
            <a:pPr marL="0" lvl="0" indent="0" algn="l" rtl="0">
              <a:lnSpc>
                <a:spcPct val="115000"/>
              </a:lnSpc>
              <a:spcBef>
                <a:spcPts val="0"/>
              </a:spcBef>
              <a:spcAft>
                <a:spcPts val="0"/>
              </a:spcAft>
              <a:buNone/>
            </a:pPr>
            <a:r>
              <a:rPr lang="es" sz="1100">
                <a:solidFill>
                  <a:srgbClr val="FFFFFF"/>
                </a:solidFill>
                <a:latin typeface="Proxima Nova"/>
                <a:ea typeface="Proxima Nova"/>
                <a:cs typeface="Proxima Nova"/>
                <a:sym typeface="Proxima Nova"/>
              </a:rPr>
              <a:t>- Distribute Slides</a:t>
            </a:r>
            <a:r>
              <a:rPr lang="es" sz="1100">
                <a:solidFill>
                  <a:srgbClr val="FFFFFF"/>
                </a:solidFill>
              </a:rPr>
              <a:t>g</a:t>
            </a:r>
            <a:r>
              <a:rPr lang="es" sz="1100">
                <a:solidFill>
                  <a:srgbClr val="FFFFFF"/>
                </a:solidFill>
                <a:latin typeface="Proxima Nova"/>
                <a:ea typeface="Proxima Nova"/>
                <a:cs typeface="Proxima Nova"/>
                <a:sym typeface="Proxima Nova"/>
              </a:rPr>
              <a:t>o Content unless it has been expressly authorized by Slides</a:t>
            </a:r>
            <a:r>
              <a:rPr lang="es" sz="1100">
                <a:solidFill>
                  <a:srgbClr val="FFFFFF"/>
                </a:solidFill>
              </a:rPr>
              <a:t>g</a:t>
            </a:r>
            <a:r>
              <a:rPr lang="es" sz="1100">
                <a:solidFill>
                  <a:srgbClr val="FFFFFF"/>
                </a:solidFill>
                <a:latin typeface="Proxima Nova"/>
                <a:ea typeface="Proxima Nova"/>
                <a:cs typeface="Proxima Nova"/>
                <a:sym typeface="Proxima Nova"/>
              </a:rPr>
              <a:t>o.</a:t>
            </a:r>
            <a:endParaRPr sz="1100">
              <a:solidFill>
                <a:srgbClr val="FFFFFF"/>
              </a:solidFill>
              <a:latin typeface="Proxima Nova"/>
              <a:ea typeface="Proxima Nova"/>
              <a:cs typeface="Proxima Nova"/>
              <a:sym typeface="Proxima Nova"/>
            </a:endParaRPr>
          </a:p>
          <a:p>
            <a:pPr marL="0" lvl="0" indent="0" algn="l" rtl="0">
              <a:lnSpc>
                <a:spcPct val="115000"/>
              </a:lnSpc>
              <a:spcBef>
                <a:spcPts val="0"/>
              </a:spcBef>
              <a:spcAft>
                <a:spcPts val="0"/>
              </a:spcAft>
              <a:buNone/>
            </a:pPr>
            <a:r>
              <a:rPr lang="es" sz="1100">
                <a:solidFill>
                  <a:srgbClr val="FFFFFF"/>
                </a:solidFill>
                <a:latin typeface="Proxima Nova"/>
                <a:ea typeface="Proxima Nova"/>
                <a:cs typeface="Proxima Nova"/>
                <a:sym typeface="Proxima Nova"/>
              </a:rPr>
              <a:t>- Include Slides</a:t>
            </a:r>
            <a:r>
              <a:rPr lang="es" sz="1100">
                <a:solidFill>
                  <a:srgbClr val="FFFFFF"/>
                </a:solidFill>
              </a:rPr>
              <a:t>g</a:t>
            </a:r>
            <a:r>
              <a:rPr lang="es" sz="1100">
                <a:solidFill>
                  <a:srgbClr val="FFFFFF"/>
                </a:solidFill>
                <a:latin typeface="Proxima Nova"/>
                <a:ea typeface="Proxima Nova"/>
                <a:cs typeface="Proxima Nova"/>
                <a:sym typeface="Proxima Nova"/>
              </a:rPr>
              <a:t>o Content in an online or offline database or file.</a:t>
            </a:r>
            <a:endParaRPr sz="1100">
              <a:solidFill>
                <a:srgbClr val="FFFFFF"/>
              </a:solidFill>
              <a:latin typeface="Proxima Nova"/>
              <a:ea typeface="Proxima Nova"/>
              <a:cs typeface="Proxima Nova"/>
              <a:sym typeface="Proxima Nova"/>
            </a:endParaRPr>
          </a:p>
          <a:p>
            <a:pPr marL="0" lvl="0" indent="0" algn="l" rtl="0">
              <a:lnSpc>
                <a:spcPct val="115000"/>
              </a:lnSpc>
              <a:spcBef>
                <a:spcPts val="0"/>
              </a:spcBef>
              <a:spcAft>
                <a:spcPts val="0"/>
              </a:spcAft>
              <a:buNone/>
            </a:pPr>
            <a:r>
              <a:rPr lang="es" sz="1100">
                <a:solidFill>
                  <a:srgbClr val="FFFFFF"/>
                </a:solidFill>
                <a:latin typeface="Proxima Nova"/>
                <a:ea typeface="Proxima Nova"/>
                <a:cs typeface="Proxima Nova"/>
                <a:sym typeface="Proxima Nova"/>
              </a:rPr>
              <a:t>- Offer Slides</a:t>
            </a:r>
            <a:r>
              <a:rPr lang="es" sz="1100">
                <a:solidFill>
                  <a:srgbClr val="FFFFFF"/>
                </a:solidFill>
              </a:rPr>
              <a:t>g</a:t>
            </a:r>
            <a:r>
              <a:rPr lang="es" sz="1100">
                <a:solidFill>
                  <a:srgbClr val="FFFFFF"/>
                </a:solidFill>
                <a:latin typeface="Proxima Nova"/>
                <a:ea typeface="Proxima Nova"/>
                <a:cs typeface="Proxima Nova"/>
                <a:sym typeface="Proxima Nova"/>
              </a:rPr>
              <a:t>o templates (or modified versions of Slides</a:t>
            </a:r>
            <a:r>
              <a:rPr lang="es" sz="1100">
                <a:solidFill>
                  <a:srgbClr val="FFFFFF"/>
                </a:solidFill>
              </a:rPr>
              <a:t>g</a:t>
            </a:r>
            <a:r>
              <a:rPr lang="es" sz="1100">
                <a:solidFill>
                  <a:srgbClr val="FFFFFF"/>
                </a:solidFill>
                <a:latin typeface="Proxima Nova"/>
                <a:ea typeface="Proxima Nova"/>
                <a:cs typeface="Proxima Nova"/>
                <a:sym typeface="Proxima Nova"/>
              </a:rPr>
              <a:t>o </a:t>
            </a:r>
            <a:r>
              <a:rPr lang="es" sz="1100">
                <a:solidFill>
                  <a:srgbClr val="FFFFFF"/>
                </a:solidFill>
              </a:rPr>
              <a:t>templates</a:t>
            </a:r>
            <a:r>
              <a:rPr lang="es" sz="1100">
                <a:solidFill>
                  <a:srgbClr val="FFFFFF"/>
                </a:solidFill>
                <a:latin typeface="Proxima Nova"/>
                <a:ea typeface="Proxima Nova"/>
                <a:cs typeface="Proxima Nova"/>
                <a:sym typeface="Proxima Nova"/>
              </a:rPr>
              <a:t>) for download.</a:t>
            </a:r>
            <a:endParaRPr sz="1100">
              <a:solidFill>
                <a:srgbClr val="FFFFFF"/>
              </a:solidFill>
              <a:latin typeface="Proxima Nova"/>
              <a:ea typeface="Proxima Nova"/>
              <a:cs typeface="Proxima Nova"/>
              <a:sym typeface="Proxima Nova"/>
            </a:endParaRPr>
          </a:p>
          <a:p>
            <a:pPr marL="0" lvl="0" indent="0" algn="l" rtl="0">
              <a:lnSpc>
                <a:spcPct val="115000"/>
              </a:lnSpc>
              <a:spcBef>
                <a:spcPts val="0"/>
              </a:spcBef>
              <a:spcAft>
                <a:spcPts val="0"/>
              </a:spcAft>
              <a:buNone/>
            </a:pPr>
            <a:r>
              <a:rPr lang="es" sz="1100">
                <a:solidFill>
                  <a:srgbClr val="FFFFFF"/>
                </a:solidFill>
                <a:latin typeface="Proxima Nova"/>
                <a:ea typeface="Proxima Nova"/>
                <a:cs typeface="Proxima Nova"/>
                <a:sym typeface="Proxima Nova"/>
              </a:rPr>
              <a:t>- Acquire the copyright of Slides</a:t>
            </a:r>
            <a:r>
              <a:rPr lang="es" sz="1100">
                <a:solidFill>
                  <a:srgbClr val="FFFFFF"/>
                </a:solidFill>
              </a:rPr>
              <a:t>g</a:t>
            </a:r>
            <a:r>
              <a:rPr lang="es" sz="1100">
                <a:solidFill>
                  <a:srgbClr val="FFFFFF"/>
                </a:solidFill>
                <a:latin typeface="Proxima Nova"/>
                <a:ea typeface="Proxima Nova"/>
                <a:cs typeface="Proxima Nova"/>
                <a:sym typeface="Proxima Nova"/>
              </a:rPr>
              <a:t>o Content.</a:t>
            </a:r>
            <a:endParaRPr sz="1100">
              <a:solidFill>
                <a:srgbClr val="FFFFFF"/>
              </a:solidFill>
              <a:latin typeface="Proxima Nova"/>
              <a:ea typeface="Proxima Nova"/>
              <a:cs typeface="Proxima Nova"/>
              <a:sym typeface="Proxima Nova"/>
            </a:endParaRPr>
          </a:p>
          <a:p>
            <a:pPr marL="0" lvl="0" indent="0" algn="ctr" rtl="0">
              <a:spcBef>
                <a:spcPts val="0"/>
              </a:spcBef>
              <a:spcAft>
                <a:spcPts val="0"/>
              </a:spcAft>
              <a:buNone/>
            </a:pPr>
            <a:endParaRPr sz="1100">
              <a:solidFill>
                <a:srgbClr val="435D74"/>
              </a:solidFill>
              <a:latin typeface="Proxima Nova"/>
              <a:ea typeface="Proxima Nova"/>
              <a:cs typeface="Proxima Nova"/>
              <a:sym typeface="Proxima Nova"/>
            </a:endParaRPr>
          </a:p>
          <a:p>
            <a:pPr marL="0" lvl="0" indent="0" algn="ctr" rtl="0">
              <a:spcBef>
                <a:spcPts val="0"/>
              </a:spcBef>
              <a:spcAft>
                <a:spcPts val="0"/>
              </a:spcAft>
              <a:buNone/>
            </a:pPr>
            <a:endParaRPr sz="1400">
              <a:solidFill>
                <a:srgbClr val="435D74"/>
              </a:solidFill>
              <a:latin typeface="Proxima Nova"/>
              <a:ea typeface="Proxima Nova"/>
              <a:cs typeface="Proxima Nova"/>
              <a:sym typeface="Proxima Nova"/>
            </a:endParaRPr>
          </a:p>
          <a:p>
            <a:pPr marL="0" lvl="0" indent="0" algn="l" rtl="0">
              <a:spcBef>
                <a:spcPts val="0"/>
              </a:spcBef>
              <a:spcAft>
                <a:spcPts val="0"/>
              </a:spcAft>
              <a:buNone/>
            </a:pPr>
            <a:endParaRPr sz="1400">
              <a:solidFill>
                <a:srgbClr val="435D74"/>
              </a:solidFill>
              <a:latin typeface="Proxima Nova"/>
              <a:ea typeface="Proxima Nova"/>
              <a:cs typeface="Proxima Nova"/>
              <a:sym typeface="Proxima Nova"/>
            </a:endParaRPr>
          </a:p>
        </p:txBody>
      </p:sp>
      <p:sp>
        <p:nvSpPr>
          <p:cNvPr id="1348" name="Google Shape;1348;p59"/>
          <p:cNvSpPr txBox="1">
            <a:spLocks noGrp="1"/>
          </p:cNvSpPr>
          <p:nvPr>
            <p:ph type="body" idx="4294967295"/>
          </p:nvPr>
        </p:nvSpPr>
        <p:spPr>
          <a:xfrm>
            <a:off x="1048350" y="4124425"/>
            <a:ext cx="7047300" cy="440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200">
                <a:solidFill>
                  <a:srgbClr val="FFFFFF"/>
                </a:solidFill>
                <a:latin typeface="Proxima Nova"/>
                <a:ea typeface="Proxima Nova"/>
                <a:cs typeface="Proxima Nova"/>
                <a:sym typeface="Proxima Nova"/>
              </a:rPr>
              <a:t>For more information about editing slides, please </a:t>
            </a:r>
            <a:r>
              <a:rPr lang="es">
                <a:solidFill>
                  <a:srgbClr val="FFFFFF"/>
                </a:solidFill>
              </a:rPr>
              <a:t>read </a:t>
            </a:r>
            <a:r>
              <a:rPr lang="es" sz="1200">
                <a:solidFill>
                  <a:srgbClr val="FFFFFF"/>
                </a:solidFill>
                <a:latin typeface="Proxima Nova"/>
                <a:ea typeface="Proxima Nova"/>
                <a:cs typeface="Proxima Nova"/>
                <a:sym typeface="Proxima Nova"/>
              </a:rPr>
              <a:t>our FAQs:</a:t>
            </a:r>
            <a:endParaRPr sz="1200">
              <a:solidFill>
                <a:srgbClr val="FFFFFF"/>
              </a:solidFill>
              <a:latin typeface="Proxima Nova"/>
              <a:ea typeface="Proxima Nova"/>
              <a:cs typeface="Proxima Nova"/>
              <a:sym typeface="Proxima Nova"/>
            </a:endParaRPr>
          </a:p>
          <a:p>
            <a:pPr marL="0" lvl="0" indent="0" algn="ctr" rtl="0">
              <a:spcBef>
                <a:spcPts val="0"/>
              </a:spcBef>
              <a:spcAft>
                <a:spcPts val="0"/>
              </a:spcAft>
              <a:buNone/>
            </a:pPr>
            <a:r>
              <a:rPr lang="es" sz="1200" b="1" u="sng">
                <a:solidFill>
                  <a:srgbClr val="869FB2"/>
                </a:solidFill>
                <a:latin typeface="Proxima Nova"/>
                <a:ea typeface="Proxima Nova"/>
                <a:cs typeface="Proxima Nova"/>
                <a:sym typeface="Proxima Nova"/>
                <a:hlinkClick r:id="rId4"/>
              </a:rPr>
              <a:t>https://slidesgo.com/faqs</a:t>
            </a:r>
            <a:endParaRPr sz="1200" b="1">
              <a:solidFill>
                <a:srgbClr val="869FB2"/>
              </a:solidFill>
              <a:latin typeface="Proxima Nova"/>
              <a:ea typeface="Proxima Nova"/>
              <a:cs typeface="Proxima Nova"/>
              <a:sym typeface="Proxima Nova"/>
            </a:endParaRPr>
          </a:p>
          <a:p>
            <a:pPr marL="0" lvl="0" indent="0" algn="ctr" rtl="0">
              <a:spcBef>
                <a:spcPts val="0"/>
              </a:spcBef>
              <a:spcAft>
                <a:spcPts val="0"/>
              </a:spcAft>
              <a:buNone/>
            </a:pPr>
            <a:endParaRPr sz="1200">
              <a:solidFill>
                <a:srgbClr val="FFFFFF"/>
              </a:solidFill>
              <a:latin typeface="Proxima Nova"/>
              <a:ea typeface="Proxima Nova"/>
              <a:cs typeface="Proxima Nova"/>
              <a:sym typeface="Proxima Nova"/>
            </a:endParaRPr>
          </a:p>
          <a:p>
            <a:pPr marL="0" lvl="0" indent="0" algn="l" rtl="0">
              <a:spcBef>
                <a:spcPts val="0"/>
              </a:spcBef>
              <a:spcAft>
                <a:spcPts val="0"/>
              </a:spcAft>
              <a:buNone/>
            </a:pPr>
            <a:endParaRPr sz="1400">
              <a:solidFill>
                <a:srgbClr val="FFFFFF"/>
              </a:solidFill>
              <a:latin typeface="Proxima Nova"/>
              <a:ea typeface="Proxima Nova"/>
              <a:cs typeface="Proxima Nova"/>
              <a:sym typeface="Proxima Nov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Shape 294"/>
        <p:cNvGrpSpPr/>
        <p:nvPr/>
      </p:nvGrpSpPr>
      <p:grpSpPr>
        <a:xfrm>
          <a:off x="0" y="0"/>
          <a:ext cx="0" cy="0"/>
          <a:chOff x="0" y="0"/>
          <a:chExt cx="0" cy="0"/>
        </a:xfrm>
      </p:grpSpPr>
      <p:sp>
        <p:nvSpPr>
          <p:cNvPr id="295" name="Google Shape;295;p31"/>
          <p:cNvSpPr txBox="1">
            <a:spLocks noGrp="1"/>
          </p:cNvSpPr>
          <p:nvPr>
            <p:ph type="subTitle" idx="1"/>
          </p:nvPr>
        </p:nvSpPr>
        <p:spPr>
          <a:xfrm>
            <a:off x="3765775" y="2259311"/>
            <a:ext cx="1890300" cy="1231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1800" b="1">
                <a:latin typeface="Calibri" panose="020F0502020204030204" pitchFamily="34" charset="0"/>
                <a:cs typeface="Calibri" panose="020F0502020204030204" pitchFamily="34" charset="0"/>
              </a:rPr>
              <a:t>Principles</a:t>
            </a:r>
            <a:endParaRPr sz="1800" b="1">
              <a:latin typeface="Calibri" panose="020F0502020204030204" pitchFamily="34" charset="0"/>
              <a:cs typeface="Calibri" panose="020F0502020204030204" pitchFamily="34" charset="0"/>
            </a:endParaRPr>
          </a:p>
        </p:txBody>
      </p:sp>
      <p:sp>
        <p:nvSpPr>
          <p:cNvPr id="296" name="Google Shape;296;p31"/>
          <p:cNvSpPr txBox="1">
            <a:spLocks noGrp="1"/>
          </p:cNvSpPr>
          <p:nvPr>
            <p:ph type="subTitle" idx="3"/>
          </p:nvPr>
        </p:nvSpPr>
        <p:spPr>
          <a:xfrm>
            <a:off x="6253550" y="2259053"/>
            <a:ext cx="1890300" cy="1231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1800" b="1">
                <a:latin typeface="Calibri" panose="020F0502020204030204" pitchFamily="34" charset="0"/>
                <a:cs typeface="Calibri" panose="020F0502020204030204" pitchFamily="34" charset="0"/>
              </a:rPr>
              <a:t>Analysis</a:t>
            </a:r>
            <a:endParaRPr sz="1800" b="1">
              <a:latin typeface="Calibri" panose="020F0502020204030204" pitchFamily="34" charset="0"/>
              <a:cs typeface="Calibri" panose="020F0502020204030204" pitchFamily="34" charset="0"/>
            </a:endParaRPr>
          </a:p>
        </p:txBody>
      </p:sp>
      <p:sp>
        <p:nvSpPr>
          <p:cNvPr id="297" name="Google Shape;297;p31"/>
          <p:cNvSpPr txBox="1">
            <a:spLocks noGrp="1"/>
          </p:cNvSpPr>
          <p:nvPr>
            <p:ph type="title"/>
          </p:nvPr>
        </p:nvSpPr>
        <p:spPr>
          <a:xfrm>
            <a:off x="1123893" y="167207"/>
            <a:ext cx="7866000" cy="733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latin typeface="Calibri Light" panose="020F0302020204030204" pitchFamily="34" charset="0"/>
                <a:ea typeface="Tahoma" panose="020B0604030504040204" pitchFamily="34" charset="0"/>
                <a:cs typeface="Calibri Light" panose="020F0302020204030204" pitchFamily="34" charset="0"/>
              </a:rPr>
              <a:t>Contents</a:t>
            </a:r>
            <a:endParaRPr sz="3600">
              <a:latin typeface="Calibri Light" panose="020F0302020204030204" pitchFamily="34" charset="0"/>
              <a:ea typeface="Tahoma" panose="020B0604030504040204" pitchFamily="34" charset="0"/>
              <a:cs typeface="Calibri Light" panose="020F0302020204030204" pitchFamily="34" charset="0"/>
            </a:endParaRPr>
          </a:p>
        </p:txBody>
      </p:sp>
      <p:sp>
        <p:nvSpPr>
          <p:cNvPr id="298" name="Google Shape;298;p31"/>
          <p:cNvSpPr txBox="1">
            <a:spLocks noGrp="1"/>
          </p:cNvSpPr>
          <p:nvPr>
            <p:ph type="subTitle" idx="2"/>
          </p:nvPr>
        </p:nvSpPr>
        <p:spPr>
          <a:xfrm>
            <a:off x="1274716" y="2259054"/>
            <a:ext cx="1890300" cy="123119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1800" b="1">
                <a:latin typeface="Calibri" panose="020F0502020204030204" pitchFamily="34" charset="0"/>
                <a:cs typeface="Calibri" panose="020F0502020204030204" pitchFamily="34" charset="0"/>
              </a:rPr>
              <a:t>Introduction</a:t>
            </a:r>
            <a:endParaRPr sz="1800" b="1">
              <a:latin typeface="Calibri" panose="020F0502020204030204" pitchFamily="34" charset="0"/>
              <a:cs typeface="Calibri" panose="020F0502020204030204" pitchFamily="34" charset="0"/>
            </a:endParaRPr>
          </a:p>
        </p:txBody>
      </p:sp>
      <p:grpSp>
        <p:nvGrpSpPr>
          <p:cNvPr id="299" name="Google Shape;299;p31"/>
          <p:cNvGrpSpPr/>
          <p:nvPr/>
        </p:nvGrpSpPr>
        <p:grpSpPr>
          <a:xfrm>
            <a:off x="880400" y="3093168"/>
            <a:ext cx="5373149" cy="347400"/>
            <a:chOff x="1041525" y="2602515"/>
            <a:chExt cx="5373149" cy="347400"/>
          </a:xfrm>
        </p:grpSpPr>
        <p:sp>
          <p:nvSpPr>
            <p:cNvPr id="301" name="Google Shape;301;p31"/>
            <p:cNvSpPr/>
            <p:nvPr/>
          </p:nvSpPr>
          <p:spPr>
            <a:xfrm>
              <a:off x="1041525" y="2602515"/>
              <a:ext cx="347400" cy="347400"/>
            </a:xfrm>
            <a:prstGeom prst="ellipse">
              <a:avLst/>
            </a:prstGeom>
            <a:solidFill>
              <a:srgbClr val="3142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1"/>
            <p:cNvSpPr/>
            <p:nvPr/>
          </p:nvSpPr>
          <p:spPr>
            <a:xfrm>
              <a:off x="3563311" y="2602515"/>
              <a:ext cx="347400" cy="347400"/>
            </a:xfrm>
            <a:prstGeom prst="ellipse">
              <a:avLst/>
            </a:prstGeom>
            <a:solidFill>
              <a:srgbClr val="3142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1"/>
            <p:cNvSpPr/>
            <p:nvPr/>
          </p:nvSpPr>
          <p:spPr>
            <a:xfrm>
              <a:off x="6067274" y="2602515"/>
              <a:ext cx="347400" cy="347400"/>
            </a:xfrm>
            <a:prstGeom prst="ellipse">
              <a:avLst/>
            </a:prstGeom>
            <a:solidFill>
              <a:srgbClr val="3142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5" name="Google Shape;315;p31"/>
          <p:cNvSpPr txBox="1">
            <a:spLocks noGrp="1"/>
          </p:cNvSpPr>
          <p:nvPr>
            <p:ph type="subTitle" idx="4"/>
          </p:nvPr>
        </p:nvSpPr>
        <p:spPr>
          <a:xfrm>
            <a:off x="1278000" y="3434844"/>
            <a:ext cx="1890300" cy="9884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latin typeface="Calibri" panose="020F0502020204030204" pitchFamily="34" charset="0"/>
                <a:cs typeface="Calibri" panose="020F0502020204030204" pitchFamily="34" charset="0"/>
              </a:rPr>
              <a:t>Introduces the concept and benefits of Service Assurance </a:t>
            </a:r>
            <a:endParaRPr dirty="0">
              <a:latin typeface="Calibri" panose="020F0502020204030204" pitchFamily="34" charset="0"/>
              <a:cs typeface="Calibri" panose="020F0502020204030204" pitchFamily="34" charset="0"/>
            </a:endParaRPr>
          </a:p>
        </p:txBody>
      </p:sp>
      <p:sp>
        <p:nvSpPr>
          <p:cNvPr id="316" name="Google Shape;316;p31"/>
          <p:cNvSpPr txBox="1">
            <a:spLocks noGrp="1"/>
          </p:cNvSpPr>
          <p:nvPr>
            <p:ph type="subTitle" idx="5"/>
          </p:nvPr>
        </p:nvSpPr>
        <p:spPr>
          <a:xfrm>
            <a:off x="3749586" y="3440568"/>
            <a:ext cx="1890300" cy="988426"/>
          </a:xfrm>
          <a:prstGeom prst="rect">
            <a:avLst/>
          </a:prstGeom>
        </p:spPr>
        <p:txBody>
          <a:bodyPr spcFirstLastPara="1" wrap="square" lIns="91425" tIns="91425" rIns="91425" bIns="91425" anchor="t" anchorCtr="0">
            <a:noAutofit/>
          </a:bodyPr>
          <a:lstStyle/>
          <a:p>
            <a:pPr marL="0" indent="0"/>
            <a:r>
              <a:rPr lang="en-GB" dirty="0">
                <a:latin typeface="Calibri" panose="020F0502020204030204" pitchFamily="34" charset="0"/>
                <a:cs typeface="Calibri" panose="020F0502020204030204" pitchFamily="34" charset="0"/>
              </a:rPr>
              <a:t>Summarises the 6 principles of Service Assurance</a:t>
            </a:r>
          </a:p>
        </p:txBody>
      </p:sp>
      <p:sp>
        <p:nvSpPr>
          <p:cNvPr id="317" name="Google Shape;317;p31"/>
          <p:cNvSpPr txBox="1">
            <a:spLocks noGrp="1"/>
          </p:cNvSpPr>
          <p:nvPr>
            <p:ph type="subTitle" idx="6"/>
          </p:nvPr>
        </p:nvSpPr>
        <p:spPr>
          <a:xfrm>
            <a:off x="6253550" y="3414388"/>
            <a:ext cx="1890300" cy="988426"/>
          </a:xfrm>
          <a:prstGeom prst="rect">
            <a:avLst/>
          </a:prstGeom>
        </p:spPr>
        <p:txBody>
          <a:bodyPr spcFirstLastPara="1" wrap="square" lIns="91425" tIns="91425" rIns="91425" bIns="91425" anchor="t" anchorCtr="0">
            <a:noAutofit/>
          </a:bodyPr>
          <a:lstStyle/>
          <a:p>
            <a:pPr marL="0" indent="0"/>
            <a:r>
              <a:rPr lang="en-GB" dirty="0">
                <a:latin typeface="Calibri" panose="020F0502020204030204" pitchFamily="34" charset="0"/>
                <a:cs typeface="Calibri" panose="020F0502020204030204" pitchFamily="34" charset="0"/>
              </a:rPr>
              <a:t>Analyses Accidents in the Marine, Aviation, Health and Rail sectors through the lens of Service Assurance</a:t>
            </a:r>
          </a:p>
          <a:p>
            <a:pPr marL="0" lvl="0" indent="0" algn="l" rtl="0">
              <a:spcBef>
                <a:spcPts val="0"/>
              </a:spcBef>
              <a:spcAft>
                <a:spcPts val="0"/>
              </a:spcAft>
              <a:buNone/>
            </a:pPr>
            <a:r>
              <a:rPr lang="es" dirty="0">
                <a:latin typeface="Calibri" panose="020F0502020204030204" pitchFamily="34" charset="0"/>
                <a:cs typeface="Calibri" panose="020F0502020204030204" pitchFamily="34" charset="0"/>
              </a:rPr>
              <a:t> </a:t>
            </a:r>
            <a:endParaRPr dirty="0">
              <a:latin typeface="Calibri" panose="020F0502020204030204" pitchFamily="34" charset="0"/>
              <a:cs typeface="Calibri" panose="020F0502020204030204" pitchFamily="34" charset="0"/>
            </a:endParaRPr>
          </a:p>
        </p:txBody>
      </p:sp>
      <p:grpSp>
        <p:nvGrpSpPr>
          <p:cNvPr id="40" name="Google Shape;6457;p66">
            <a:extLst>
              <a:ext uri="{FF2B5EF4-FFF2-40B4-BE49-F238E27FC236}">
                <a16:creationId xmlns:a16="http://schemas.microsoft.com/office/drawing/2014/main" id="{E316F5B5-67FA-BA4C-A32D-43210FFB1910}"/>
              </a:ext>
            </a:extLst>
          </p:cNvPr>
          <p:cNvGrpSpPr>
            <a:grpSpLocks noChangeAspect="1"/>
          </p:cNvGrpSpPr>
          <p:nvPr/>
        </p:nvGrpSpPr>
        <p:grpSpPr>
          <a:xfrm>
            <a:off x="5986848" y="3144718"/>
            <a:ext cx="186002" cy="221004"/>
            <a:chOff x="-48233050" y="3569725"/>
            <a:chExt cx="252050" cy="299475"/>
          </a:xfrm>
          <a:solidFill>
            <a:srgbClr val="E8A81A"/>
          </a:solidFill>
        </p:grpSpPr>
        <p:sp>
          <p:nvSpPr>
            <p:cNvPr id="41" name="Google Shape;6458;p66">
              <a:extLst>
                <a:ext uri="{FF2B5EF4-FFF2-40B4-BE49-F238E27FC236}">
                  <a16:creationId xmlns:a16="http://schemas.microsoft.com/office/drawing/2014/main" id="{E1E608DB-89C3-B548-93CF-8072169C690F}"/>
                </a:ext>
              </a:extLst>
            </p:cNvPr>
            <p:cNvSpPr/>
            <p:nvPr/>
          </p:nvSpPr>
          <p:spPr>
            <a:xfrm>
              <a:off x="-48233050" y="3569725"/>
              <a:ext cx="252050" cy="299475"/>
            </a:xfrm>
            <a:custGeom>
              <a:avLst/>
              <a:gdLst/>
              <a:ahLst/>
              <a:cxnLst/>
              <a:rect l="l" t="t" r="r" b="b"/>
              <a:pathLst>
                <a:path w="10082" h="11979" extrusionOk="0">
                  <a:moveTo>
                    <a:pt x="5230" y="1393"/>
                  </a:moveTo>
                  <a:cubicBezTo>
                    <a:pt x="5419" y="1393"/>
                    <a:pt x="5577" y="1551"/>
                    <a:pt x="5577" y="1740"/>
                  </a:cubicBezTo>
                  <a:lnTo>
                    <a:pt x="5577" y="1960"/>
                  </a:lnTo>
                  <a:cubicBezTo>
                    <a:pt x="5703" y="2023"/>
                    <a:pt x="5829" y="2086"/>
                    <a:pt x="5923" y="2181"/>
                  </a:cubicBezTo>
                  <a:lnTo>
                    <a:pt x="6144" y="2055"/>
                  </a:lnTo>
                  <a:cubicBezTo>
                    <a:pt x="6194" y="2025"/>
                    <a:pt x="6251" y="2011"/>
                    <a:pt x="6308" y="2011"/>
                  </a:cubicBezTo>
                  <a:cubicBezTo>
                    <a:pt x="6430" y="2011"/>
                    <a:pt x="6552" y="2074"/>
                    <a:pt x="6616" y="2181"/>
                  </a:cubicBezTo>
                  <a:lnTo>
                    <a:pt x="7309" y="3410"/>
                  </a:lnTo>
                  <a:cubicBezTo>
                    <a:pt x="7467" y="3725"/>
                    <a:pt x="7246" y="3819"/>
                    <a:pt x="6963" y="3977"/>
                  </a:cubicBezTo>
                  <a:lnTo>
                    <a:pt x="6963" y="4386"/>
                  </a:lnTo>
                  <a:cubicBezTo>
                    <a:pt x="7246" y="4544"/>
                    <a:pt x="7467" y="4670"/>
                    <a:pt x="7309" y="4985"/>
                  </a:cubicBezTo>
                  <a:lnTo>
                    <a:pt x="6616" y="6182"/>
                  </a:lnTo>
                  <a:cubicBezTo>
                    <a:pt x="6531" y="6289"/>
                    <a:pt x="6417" y="6366"/>
                    <a:pt x="6303" y="6366"/>
                  </a:cubicBezTo>
                  <a:cubicBezTo>
                    <a:pt x="6249" y="6366"/>
                    <a:pt x="6195" y="6349"/>
                    <a:pt x="6144" y="6308"/>
                  </a:cubicBezTo>
                  <a:lnTo>
                    <a:pt x="5923" y="6182"/>
                  </a:lnTo>
                  <a:cubicBezTo>
                    <a:pt x="5829" y="6277"/>
                    <a:pt x="5703" y="6340"/>
                    <a:pt x="5577" y="6403"/>
                  </a:cubicBezTo>
                  <a:lnTo>
                    <a:pt x="5577" y="6623"/>
                  </a:lnTo>
                  <a:cubicBezTo>
                    <a:pt x="5577" y="6812"/>
                    <a:pt x="5419" y="6970"/>
                    <a:pt x="5230" y="6970"/>
                  </a:cubicBezTo>
                  <a:lnTo>
                    <a:pt x="3812" y="6970"/>
                  </a:lnTo>
                  <a:cubicBezTo>
                    <a:pt x="3623" y="6970"/>
                    <a:pt x="3466" y="6812"/>
                    <a:pt x="3466" y="6623"/>
                  </a:cubicBezTo>
                  <a:lnTo>
                    <a:pt x="3466" y="6403"/>
                  </a:lnTo>
                  <a:cubicBezTo>
                    <a:pt x="3340" y="6340"/>
                    <a:pt x="3214" y="6277"/>
                    <a:pt x="3119" y="6182"/>
                  </a:cubicBezTo>
                  <a:lnTo>
                    <a:pt x="2899" y="6308"/>
                  </a:lnTo>
                  <a:cubicBezTo>
                    <a:pt x="2848" y="6338"/>
                    <a:pt x="2791" y="6352"/>
                    <a:pt x="2734" y="6352"/>
                  </a:cubicBezTo>
                  <a:cubicBezTo>
                    <a:pt x="2613" y="6352"/>
                    <a:pt x="2490" y="6289"/>
                    <a:pt x="2426" y="6182"/>
                  </a:cubicBezTo>
                  <a:lnTo>
                    <a:pt x="1733" y="4985"/>
                  </a:lnTo>
                  <a:cubicBezTo>
                    <a:pt x="1638" y="4827"/>
                    <a:pt x="1670" y="4575"/>
                    <a:pt x="1859" y="4512"/>
                  </a:cubicBezTo>
                  <a:lnTo>
                    <a:pt x="2048" y="4386"/>
                  </a:lnTo>
                  <a:lnTo>
                    <a:pt x="2048" y="3977"/>
                  </a:lnTo>
                  <a:lnTo>
                    <a:pt x="1859" y="3882"/>
                  </a:lnTo>
                  <a:cubicBezTo>
                    <a:pt x="1702" y="3788"/>
                    <a:pt x="1607" y="3536"/>
                    <a:pt x="1733" y="3410"/>
                  </a:cubicBezTo>
                  <a:lnTo>
                    <a:pt x="2426" y="2181"/>
                  </a:lnTo>
                  <a:cubicBezTo>
                    <a:pt x="2490" y="2074"/>
                    <a:pt x="2612" y="1997"/>
                    <a:pt x="2733" y="1997"/>
                  </a:cubicBezTo>
                  <a:cubicBezTo>
                    <a:pt x="2790" y="1997"/>
                    <a:pt x="2848" y="2014"/>
                    <a:pt x="2899" y="2055"/>
                  </a:cubicBezTo>
                  <a:lnTo>
                    <a:pt x="3119" y="2181"/>
                  </a:lnTo>
                  <a:cubicBezTo>
                    <a:pt x="3214" y="2086"/>
                    <a:pt x="3340" y="2023"/>
                    <a:pt x="3466" y="1960"/>
                  </a:cubicBezTo>
                  <a:lnTo>
                    <a:pt x="3466" y="1740"/>
                  </a:lnTo>
                  <a:cubicBezTo>
                    <a:pt x="3466" y="1551"/>
                    <a:pt x="3623" y="1393"/>
                    <a:pt x="3812" y="1393"/>
                  </a:cubicBezTo>
                  <a:close/>
                  <a:moveTo>
                    <a:pt x="4547" y="0"/>
                  </a:moveTo>
                  <a:cubicBezTo>
                    <a:pt x="3499" y="0"/>
                    <a:pt x="2484" y="337"/>
                    <a:pt x="1670" y="984"/>
                  </a:cubicBezTo>
                  <a:cubicBezTo>
                    <a:pt x="630" y="1866"/>
                    <a:pt x="0" y="3158"/>
                    <a:pt x="0" y="4544"/>
                  </a:cubicBezTo>
                  <a:cubicBezTo>
                    <a:pt x="0" y="5804"/>
                    <a:pt x="504" y="6970"/>
                    <a:pt x="1418" y="7852"/>
                  </a:cubicBezTo>
                  <a:lnTo>
                    <a:pt x="1418" y="11632"/>
                  </a:lnTo>
                  <a:cubicBezTo>
                    <a:pt x="1418" y="11821"/>
                    <a:pt x="1575" y="11979"/>
                    <a:pt x="1765" y="11979"/>
                  </a:cubicBezTo>
                  <a:lnTo>
                    <a:pt x="5986" y="11979"/>
                  </a:lnTo>
                  <a:cubicBezTo>
                    <a:pt x="6175" y="11979"/>
                    <a:pt x="6333" y="11821"/>
                    <a:pt x="6333" y="11632"/>
                  </a:cubicBezTo>
                  <a:lnTo>
                    <a:pt x="6333" y="10530"/>
                  </a:lnTo>
                  <a:lnTo>
                    <a:pt x="8097" y="10530"/>
                  </a:lnTo>
                  <a:cubicBezTo>
                    <a:pt x="8286" y="10530"/>
                    <a:pt x="8444" y="10372"/>
                    <a:pt x="8444" y="10183"/>
                  </a:cubicBezTo>
                  <a:lnTo>
                    <a:pt x="8444" y="8387"/>
                  </a:lnTo>
                  <a:lnTo>
                    <a:pt x="9042" y="8387"/>
                  </a:lnTo>
                  <a:cubicBezTo>
                    <a:pt x="9389" y="8387"/>
                    <a:pt x="9767" y="8198"/>
                    <a:pt x="9956" y="7883"/>
                  </a:cubicBezTo>
                  <a:cubicBezTo>
                    <a:pt x="10082" y="7568"/>
                    <a:pt x="10082" y="7190"/>
                    <a:pt x="9924" y="6875"/>
                  </a:cubicBezTo>
                  <a:lnTo>
                    <a:pt x="9042" y="5237"/>
                  </a:lnTo>
                  <a:cubicBezTo>
                    <a:pt x="9137" y="4701"/>
                    <a:pt x="9137" y="4134"/>
                    <a:pt x="9011" y="3599"/>
                  </a:cubicBezTo>
                  <a:cubicBezTo>
                    <a:pt x="8664" y="1866"/>
                    <a:pt x="7246" y="480"/>
                    <a:pt x="5545" y="102"/>
                  </a:cubicBezTo>
                  <a:cubicBezTo>
                    <a:pt x="5213" y="34"/>
                    <a:pt x="4878" y="0"/>
                    <a:pt x="45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459;p66">
              <a:extLst>
                <a:ext uri="{FF2B5EF4-FFF2-40B4-BE49-F238E27FC236}">
                  <a16:creationId xmlns:a16="http://schemas.microsoft.com/office/drawing/2014/main" id="{FA424EE6-22A6-514F-90F1-72C816C4D493}"/>
                </a:ext>
              </a:extLst>
            </p:cNvPr>
            <p:cNvSpPr/>
            <p:nvPr/>
          </p:nvSpPr>
          <p:spPr>
            <a:xfrm>
              <a:off x="-48170050" y="3622650"/>
              <a:ext cx="100050" cy="103225"/>
            </a:xfrm>
            <a:custGeom>
              <a:avLst/>
              <a:gdLst/>
              <a:ahLst/>
              <a:cxnLst/>
              <a:rect l="l" t="t" r="r" b="b"/>
              <a:pathLst>
                <a:path w="4002" h="4129" extrusionOk="0">
                  <a:moveTo>
                    <a:pt x="1985" y="1009"/>
                  </a:moveTo>
                  <a:cubicBezTo>
                    <a:pt x="2584" y="1009"/>
                    <a:pt x="3057" y="1482"/>
                    <a:pt x="3057" y="2080"/>
                  </a:cubicBezTo>
                  <a:cubicBezTo>
                    <a:pt x="3057" y="2647"/>
                    <a:pt x="2584" y="3120"/>
                    <a:pt x="1985" y="3120"/>
                  </a:cubicBezTo>
                  <a:cubicBezTo>
                    <a:pt x="1418" y="3120"/>
                    <a:pt x="946" y="2647"/>
                    <a:pt x="946" y="2080"/>
                  </a:cubicBezTo>
                  <a:cubicBezTo>
                    <a:pt x="946" y="1482"/>
                    <a:pt x="1418" y="1009"/>
                    <a:pt x="1985" y="1009"/>
                  </a:cubicBezTo>
                  <a:close/>
                  <a:moveTo>
                    <a:pt x="1639" y="1"/>
                  </a:moveTo>
                  <a:lnTo>
                    <a:pt x="1639" y="127"/>
                  </a:lnTo>
                  <a:cubicBezTo>
                    <a:pt x="1639" y="284"/>
                    <a:pt x="1576" y="410"/>
                    <a:pt x="1418" y="442"/>
                  </a:cubicBezTo>
                  <a:cubicBezTo>
                    <a:pt x="1198" y="537"/>
                    <a:pt x="1009" y="631"/>
                    <a:pt x="851" y="757"/>
                  </a:cubicBezTo>
                  <a:cubicBezTo>
                    <a:pt x="770" y="818"/>
                    <a:pt x="689" y="853"/>
                    <a:pt x="607" y="853"/>
                  </a:cubicBezTo>
                  <a:cubicBezTo>
                    <a:pt x="562" y="853"/>
                    <a:pt x="518" y="842"/>
                    <a:pt x="473" y="820"/>
                  </a:cubicBezTo>
                  <a:lnTo>
                    <a:pt x="347" y="726"/>
                  </a:lnTo>
                  <a:lnTo>
                    <a:pt x="1" y="1324"/>
                  </a:lnTo>
                  <a:lnTo>
                    <a:pt x="127" y="1387"/>
                  </a:lnTo>
                  <a:cubicBezTo>
                    <a:pt x="221" y="1482"/>
                    <a:pt x="316" y="1639"/>
                    <a:pt x="253" y="1765"/>
                  </a:cubicBezTo>
                  <a:cubicBezTo>
                    <a:pt x="221" y="1986"/>
                    <a:pt x="221" y="2143"/>
                    <a:pt x="253" y="2395"/>
                  </a:cubicBezTo>
                  <a:cubicBezTo>
                    <a:pt x="316" y="2553"/>
                    <a:pt x="221" y="2647"/>
                    <a:pt x="127" y="2742"/>
                  </a:cubicBezTo>
                  <a:lnTo>
                    <a:pt x="1" y="2805"/>
                  </a:lnTo>
                  <a:lnTo>
                    <a:pt x="347" y="3403"/>
                  </a:lnTo>
                  <a:lnTo>
                    <a:pt x="473" y="3340"/>
                  </a:lnTo>
                  <a:cubicBezTo>
                    <a:pt x="532" y="3297"/>
                    <a:pt x="590" y="3273"/>
                    <a:pt x="649" y="3273"/>
                  </a:cubicBezTo>
                  <a:cubicBezTo>
                    <a:pt x="716" y="3273"/>
                    <a:pt x="784" y="3304"/>
                    <a:pt x="851" y="3372"/>
                  </a:cubicBezTo>
                  <a:cubicBezTo>
                    <a:pt x="1009" y="3529"/>
                    <a:pt x="1198" y="3592"/>
                    <a:pt x="1418" y="3687"/>
                  </a:cubicBezTo>
                  <a:cubicBezTo>
                    <a:pt x="1576" y="3718"/>
                    <a:pt x="1639" y="3876"/>
                    <a:pt x="1639" y="4002"/>
                  </a:cubicBezTo>
                  <a:lnTo>
                    <a:pt x="1639" y="4128"/>
                  </a:lnTo>
                  <a:lnTo>
                    <a:pt x="2364" y="4128"/>
                  </a:lnTo>
                  <a:lnTo>
                    <a:pt x="2364" y="4002"/>
                  </a:lnTo>
                  <a:cubicBezTo>
                    <a:pt x="2364" y="3845"/>
                    <a:pt x="2427" y="3718"/>
                    <a:pt x="2584" y="3687"/>
                  </a:cubicBezTo>
                  <a:cubicBezTo>
                    <a:pt x="2805" y="3592"/>
                    <a:pt x="2994" y="3498"/>
                    <a:pt x="3151" y="3372"/>
                  </a:cubicBezTo>
                  <a:cubicBezTo>
                    <a:pt x="3224" y="3317"/>
                    <a:pt x="3298" y="3283"/>
                    <a:pt x="3371" y="3283"/>
                  </a:cubicBezTo>
                  <a:cubicBezTo>
                    <a:pt x="3424" y="3283"/>
                    <a:pt x="3476" y="3301"/>
                    <a:pt x="3529" y="3340"/>
                  </a:cubicBezTo>
                  <a:lnTo>
                    <a:pt x="3655" y="3403"/>
                  </a:lnTo>
                  <a:lnTo>
                    <a:pt x="4002" y="2805"/>
                  </a:lnTo>
                  <a:lnTo>
                    <a:pt x="3876" y="2742"/>
                  </a:lnTo>
                  <a:cubicBezTo>
                    <a:pt x="3781" y="2647"/>
                    <a:pt x="3687" y="2490"/>
                    <a:pt x="3750" y="2395"/>
                  </a:cubicBezTo>
                  <a:cubicBezTo>
                    <a:pt x="3781" y="2143"/>
                    <a:pt x="3781" y="1986"/>
                    <a:pt x="3750" y="1765"/>
                  </a:cubicBezTo>
                  <a:cubicBezTo>
                    <a:pt x="3687" y="1608"/>
                    <a:pt x="3781" y="1482"/>
                    <a:pt x="3876" y="1387"/>
                  </a:cubicBezTo>
                  <a:lnTo>
                    <a:pt x="4002" y="1324"/>
                  </a:lnTo>
                  <a:lnTo>
                    <a:pt x="3655" y="726"/>
                  </a:lnTo>
                  <a:lnTo>
                    <a:pt x="3529" y="820"/>
                  </a:lnTo>
                  <a:cubicBezTo>
                    <a:pt x="3477" y="846"/>
                    <a:pt x="3425" y="861"/>
                    <a:pt x="3373" y="861"/>
                  </a:cubicBezTo>
                  <a:cubicBezTo>
                    <a:pt x="3299" y="861"/>
                    <a:pt x="3225" y="831"/>
                    <a:pt x="3151" y="757"/>
                  </a:cubicBezTo>
                  <a:cubicBezTo>
                    <a:pt x="2994" y="600"/>
                    <a:pt x="2805" y="537"/>
                    <a:pt x="2584" y="442"/>
                  </a:cubicBezTo>
                  <a:cubicBezTo>
                    <a:pt x="2427" y="410"/>
                    <a:pt x="2364" y="253"/>
                    <a:pt x="2364" y="127"/>
                  </a:cubicBezTo>
                  <a:lnTo>
                    <a:pt x="236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460;p66">
              <a:extLst>
                <a:ext uri="{FF2B5EF4-FFF2-40B4-BE49-F238E27FC236}">
                  <a16:creationId xmlns:a16="http://schemas.microsoft.com/office/drawing/2014/main" id="{69F5372E-034D-A545-8C2C-FC6D0F7ADBD4}"/>
                </a:ext>
              </a:extLst>
            </p:cNvPr>
            <p:cNvSpPr/>
            <p:nvPr/>
          </p:nvSpPr>
          <p:spPr>
            <a:xfrm>
              <a:off x="-48129100" y="3665200"/>
              <a:ext cx="18150" cy="18125"/>
            </a:xfrm>
            <a:custGeom>
              <a:avLst/>
              <a:gdLst/>
              <a:ahLst/>
              <a:cxnLst/>
              <a:rect l="l" t="t" r="r" b="b"/>
              <a:pathLst>
                <a:path w="726" h="725" extrusionOk="0">
                  <a:moveTo>
                    <a:pt x="347" y="0"/>
                  </a:moveTo>
                  <a:cubicBezTo>
                    <a:pt x="158" y="0"/>
                    <a:pt x="1" y="158"/>
                    <a:pt x="1" y="378"/>
                  </a:cubicBezTo>
                  <a:cubicBezTo>
                    <a:pt x="1" y="567"/>
                    <a:pt x="158" y="725"/>
                    <a:pt x="347" y="725"/>
                  </a:cubicBezTo>
                  <a:cubicBezTo>
                    <a:pt x="568" y="725"/>
                    <a:pt x="726" y="567"/>
                    <a:pt x="726" y="378"/>
                  </a:cubicBezTo>
                  <a:cubicBezTo>
                    <a:pt x="726" y="158"/>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6639;p66">
            <a:extLst>
              <a:ext uri="{FF2B5EF4-FFF2-40B4-BE49-F238E27FC236}">
                <a16:creationId xmlns:a16="http://schemas.microsoft.com/office/drawing/2014/main" id="{D91605F2-688A-3D4A-A52C-B087C4A5DD03}"/>
              </a:ext>
            </a:extLst>
          </p:cNvPr>
          <p:cNvGrpSpPr>
            <a:grpSpLocks noChangeAspect="1"/>
          </p:cNvGrpSpPr>
          <p:nvPr/>
        </p:nvGrpSpPr>
        <p:grpSpPr>
          <a:xfrm>
            <a:off x="3473699" y="3168335"/>
            <a:ext cx="197387" cy="197387"/>
            <a:chOff x="-49027775" y="3183175"/>
            <a:chExt cx="299325" cy="299325"/>
          </a:xfrm>
          <a:solidFill>
            <a:srgbClr val="E9A819"/>
          </a:solidFill>
        </p:grpSpPr>
        <p:sp>
          <p:nvSpPr>
            <p:cNvPr id="55" name="Google Shape;6640;p66">
              <a:extLst>
                <a:ext uri="{FF2B5EF4-FFF2-40B4-BE49-F238E27FC236}">
                  <a16:creationId xmlns:a16="http://schemas.microsoft.com/office/drawing/2014/main" id="{0B6019A9-FE8B-B448-BBC9-4A22D17BF0CE}"/>
                </a:ext>
              </a:extLst>
            </p:cNvPr>
            <p:cNvSpPr/>
            <p:nvPr/>
          </p:nvSpPr>
          <p:spPr>
            <a:xfrm>
              <a:off x="-48870250" y="3183175"/>
              <a:ext cx="141800" cy="185900"/>
            </a:xfrm>
            <a:custGeom>
              <a:avLst/>
              <a:gdLst/>
              <a:ahLst/>
              <a:cxnLst/>
              <a:rect l="l" t="t" r="r" b="b"/>
              <a:pathLst>
                <a:path w="5672" h="7436" extrusionOk="0">
                  <a:moveTo>
                    <a:pt x="1" y="0"/>
                  </a:moveTo>
                  <a:lnTo>
                    <a:pt x="1" y="1796"/>
                  </a:lnTo>
                  <a:lnTo>
                    <a:pt x="32" y="1796"/>
                  </a:lnTo>
                  <a:cubicBezTo>
                    <a:pt x="158" y="1765"/>
                    <a:pt x="284" y="1765"/>
                    <a:pt x="379" y="1765"/>
                  </a:cubicBezTo>
                  <a:cubicBezTo>
                    <a:pt x="1166" y="1765"/>
                    <a:pt x="1828" y="2395"/>
                    <a:pt x="1828" y="3182"/>
                  </a:cubicBezTo>
                  <a:cubicBezTo>
                    <a:pt x="1828" y="3970"/>
                    <a:pt x="1166" y="4600"/>
                    <a:pt x="379" y="4600"/>
                  </a:cubicBezTo>
                  <a:cubicBezTo>
                    <a:pt x="284" y="4600"/>
                    <a:pt x="158" y="4600"/>
                    <a:pt x="32" y="4568"/>
                  </a:cubicBezTo>
                  <a:lnTo>
                    <a:pt x="32" y="5671"/>
                  </a:lnTo>
                  <a:lnTo>
                    <a:pt x="1702" y="5671"/>
                  </a:lnTo>
                  <a:cubicBezTo>
                    <a:pt x="2017" y="5671"/>
                    <a:pt x="2175" y="6018"/>
                    <a:pt x="1954" y="6270"/>
                  </a:cubicBezTo>
                  <a:cubicBezTo>
                    <a:pt x="1860" y="6364"/>
                    <a:pt x="1765" y="6585"/>
                    <a:pt x="1765" y="6742"/>
                  </a:cubicBezTo>
                  <a:cubicBezTo>
                    <a:pt x="1765" y="7120"/>
                    <a:pt x="2080" y="7435"/>
                    <a:pt x="2490" y="7435"/>
                  </a:cubicBezTo>
                  <a:cubicBezTo>
                    <a:pt x="2868" y="7435"/>
                    <a:pt x="3183" y="7120"/>
                    <a:pt x="3183" y="6742"/>
                  </a:cubicBezTo>
                  <a:cubicBezTo>
                    <a:pt x="3183" y="6585"/>
                    <a:pt x="3120" y="6364"/>
                    <a:pt x="2994" y="6270"/>
                  </a:cubicBezTo>
                  <a:cubicBezTo>
                    <a:pt x="2805" y="6018"/>
                    <a:pt x="2962" y="5671"/>
                    <a:pt x="3277" y="5671"/>
                  </a:cubicBezTo>
                  <a:lnTo>
                    <a:pt x="5672" y="5671"/>
                  </a:lnTo>
                  <a:lnTo>
                    <a:pt x="5672" y="1765"/>
                  </a:lnTo>
                  <a:cubicBezTo>
                    <a:pt x="5672" y="788"/>
                    <a:pt x="4884" y="0"/>
                    <a:pt x="39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641;p66">
              <a:extLst>
                <a:ext uri="{FF2B5EF4-FFF2-40B4-BE49-F238E27FC236}">
                  <a16:creationId xmlns:a16="http://schemas.microsoft.com/office/drawing/2014/main" id="{4496480B-8E26-5443-9F8F-BF96A8A6FF33}"/>
                </a:ext>
              </a:extLst>
            </p:cNvPr>
            <p:cNvSpPr/>
            <p:nvPr/>
          </p:nvSpPr>
          <p:spPr>
            <a:xfrm>
              <a:off x="-49027775" y="3183175"/>
              <a:ext cx="185900" cy="141800"/>
            </a:xfrm>
            <a:custGeom>
              <a:avLst/>
              <a:gdLst/>
              <a:ahLst/>
              <a:cxnLst/>
              <a:rect l="l" t="t" r="r" b="b"/>
              <a:pathLst>
                <a:path w="7436" h="5672" extrusionOk="0">
                  <a:moveTo>
                    <a:pt x="1765" y="0"/>
                  </a:moveTo>
                  <a:cubicBezTo>
                    <a:pt x="788" y="0"/>
                    <a:pt x="1" y="788"/>
                    <a:pt x="1" y="1765"/>
                  </a:cubicBezTo>
                  <a:lnTo>
                    <a:pt x="1" y="5671"/>
                  </a:lnTo>
                  <a:lnTo>
                    <a:pt x="1828" y="5671"/>
                  </a:lnTo>
                  <a:lnTo>
                    <a:pt x="1828" y="5640"/>
                  </a:lnTo>
                  <a:cubicBezTo>
                    <a:pt x="1765" y="5514"/>
                    <a:pt x="1765" y="5388"/>
                    <a:pt x="1765" y="5262"/>
                  </a:cubicBezTo>
                  <a:cubicBezTo>
                    <a:pt x="1765" y="4474"/>
                    <a:pt x="2395" y="3844"/>
                    <a:pt x="3183" y="3844"/>
                  </a:cubicBezTo>
                  <a:cubicBezTo>
                    <a:pt x="3970" y="3844"/>
                    <a:pt x="4600" y="4474"/>
                    <a:pt x="4600" y="5262"/>
                  </a:cubicBezTo>
                  <a:cubicBezTo>
                    <a:pt x="4600" y="5388"/>
                    <a:pt x="4569" y="5514"/>
                    <a:pt x="4569" y="5640"/>
                  </a:cubicBezTo>
                  <a:lnTo>
                    <a:pt x="5672" y="5640"/>
                  </a:lnTo>
                  <a:lnTo>
                    <a:pt x="5672" y="3970"/>
                  </a:lnTo>
                  <a:cubicBezTo>
                    <a:pt x="5672" y="3748"/>
                    <a:pt x="5843" y="3605"/>
                    <a:pt x="6032" y="3605"/>
                  </a:cubicBezTo>
                  <a:cubicBezTo>
                    <a:pt x="6112" y="3605"/>
                    <a:pt x="6195" y="3630"/>
                    <a:pt x="6270" y="3686"/>
                  </a:cubicBezTo>
                  <a:cubicBezTo>
                    <a:pt x="6396" y="3812"/>
                    <a:pt x="6585" y="3907"/>
                    <a:pt x="6743" y="3907"/>
                  </a:cubicBezTo>
                  <a:cubicBezTo>
                    <a:pt x="7121" y="3907"/>
                    <a:pt x="7436" y="3592"/>
                    <a:pt x="7436" y="3182"/>
                  </a:cubicBezTo>
                  <a:cubicBezTo>
                    <a:pt x="7436" y="2804"/>
                    <a:pt x="7121" y="2489"/>
                    <a:pt x="6743" y="2489"/>
                  </a:cubicBezTo>
                  <a:cubicBezTo>
                    <a:pt x="6585" y="2489"/>
                    <a:pt x="6396" y="2552"/>
                    <a:pt x="6270" y="2678"/>
                  </a:cubicBezTo>
                  <a:cubicBezTo>
                    <a:pt x="6195" y="2734"/>
                    <a:pt x="6112" y="2760"/>
                    <a:pt x="6032" y="2760"/>
                  </a:cubicBezTo>
                  <a:cubicBezTo>
                    <a:pt x="5843" y="2760"/>
                    <a:pt x="5672" y="2616"/>
                    <a:pt x="5672" y="2395"/>
                  </a:cubicBezTo>
                  <a:lnTo>
                    <a:pt x="567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642;p66">
              <a:extLst>
                <a:ext uri="{FF2B5EF4-FFF2-40B4-BE49-F238E27FC236}">
                  <a16:creationId xmlns:a16="http://schemas.microsoft.com/office/drawing/2014/main" id="{AF4AD110-2D6F-DB4E-AD97-3AB83B07AD30}"/>
                </a:ext>
              </a:extLst>
            </p:cNvPr>
            <p:cNvSpPr/>
            <p:nvPr/>
          </p:nvSpPr>
          <p:spPr>
            <a:xfrm>
              <a:off x="-49027775" y="3295800"/>
              <a:ext cx="141800" cy="186700"/>
            </a:xfrm>
            <a:custGeom>
              <a:avLst/>
              <a:gdLst/>
              <a:ahLst/>
              <a:cxnLst/>
              <a:rect l="l" t="t" r="r" b="b"/>
              <a:pathLst>
                <a:path w="5672" h="7468" extrusionOk="0">
                  <a:moveTo>
                    <a:pt x="3183" y="0"/>
                  </a:moveTo>
                  <a:cubicBezTo>
                    <a:pt x="2805" y="0"/>
                    <a:pt x="2490" y="315"/>
                    <a:pt x="2490" y="725"/>
                  </a:cubicBezTo>
                  <a:cubicBezTo>
                    <a:pt x="2490" y="883"/>
                    <a:pt x="2553" y="1072"/>
                    <a:pt x="2679" y="1198"/>
                  </a:cubicBezTo>
                  <a:cubicBezTo>
                    <a:pt x="2868" y="1418"/>
                    <a:pt x="2710" y="1796"/>
                    <a:pt x="2395" y="1796"/>
                  </a:cubicBezTo>
                  <a:lnTo>
                    <a:pt x="1" y="1796"/>
                  </a:lnTo>
                  <a:lnTo>
                    <a:pt x="1" y="5671"/>
                  </a:lnTo>
                  <a:cubicBezTo>
                    <a:pt x="1" y="6679"/>
                    <a:pt x="788" y="7467"/>
                    <a:pt x="1765" y="7467"/>
                  </a:cubicBezTo>
                  <a:lnTo>
                    <a:pt x="5672" y="7467"/>
                  </a:lnTo>
                  <a:lnTo>
                    <a:pt x="5672" y="5640"/>
                  </a:lnTo>
                  <a:lnTo>
                    <a:pt x="5640" y="5640"/>
                  </a:lnTo>
                  <a:cubicBezTo>
                    <a:pt x="5514" y="5703"/>
                    <a:pt x="5388" y="5703"/>
                    <a:pt x="5294" y="5703"/>
                  </a:cubicBezTo>
                  <a:cubicBezTo>
                    <a:pt x="4506" y="5703"/>
                    <a:pt x="3844" y="5041"/>
                    <a:pt x="3844" y="4254"/>
                  </a:cubicBezTo>
                  <a:cubicBezTo>
                    <a:pt x="3844" y="3466"/>
                    <a:pt x="4506" y="2867"/>
                    <a:pt x="5294" y="2867"/>
                  </a:cubicBezTo>
                  <a:cubicBezTo>
                    <a:pt x="5388" y="2867"/>
                    <a:pt x="5514" y="2867"/>
                    <a:pt x="5640" y="2899"/>
                  </a:cubicBezTo>
                  <a:lnTo>
                    <a:pt x="5640" y="1796"/>
                  </a:lnTo>
                  <a:lnTo>
                    <a:pt x="3970" y="1796"/>
                  </a:lnTo>
                  <a:cubicBezTo>
                    <a:pt x="3655" y="1796"/>
                    <a:pt x="3498" y="1418"/>
                    <a:pt x="3718" y="1198"/>
                  </a:cubicBezTo>
                  <a:cubicBezTo>
                    <a:pt x="3813" y="1072"/>
                    <a:pt x="3907" y="883"/>
                    <a:pt x="3907" y="725"/>
                  </a:cubicBezTo>
                  <a:cubicBezTo>
                    <a:pt x="3907" y="315"/>
                    <a:pt x="3592" y="0"/>
                    <a:pt x="31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643;p66">
              <a:extLst>
                <a:ext uri="{FF2B5EF4-FFF2-40B4-BE49-F238E27FC236}">
                  <a16:creationId xmlns:a16="http://schemas.microsoft.com/office/drawing/2014/main" id="{2EBF950C-0264-FA4C-8312-1F10FDAA673B}"/>
                </a:ext>
              </a:extLst>
            </p:cNvPr>
            <p:cNvSpPr/>
            <p:nvPr/>
          </p:nvSpPr>
          <p:spPr>
            <a:xfrm>
              <a:off x="-48914350" y="3340700"/>
              <a:ext cx="185900" cy="141800"/>
            </a:xfrm>
            <a:custGeom>
              <a:avLst/>
              <a:gdLst/>
              <a:ahLst/>
              <a:cxnLst/>
              <a:rect l="l" t="t" r="r" b="b"/>
              <a:pathLst>
                <a:path w="7436" h="5672" extrusionOk="0">
                  <a:moveTo>
                    <a:pt x="5608" y="0"/>
                  </a:moveTo>
                  <a:lnTo>
                    <a:pt x="5608" y="32"/>
                  </a:lnTo>
                  <a:cubicBezTo>
                    <a:pt x="5671" y="158"/>
                    <a:pt x="5671" y="284"/>
                    <a:pt x="5671" y="378"/>
                  </a:cubicBezTo>
                  <a:cubicBezTo>
                    <a:pt x="5671" y="1166"/>
                    <a:pt x="5041" y="1796"/>
                    <a:pt x="4254" y="1796"/>
                  </a:cubicBezTo>
                  <a:cubicBezTo>
                    <a:pt x="3466" y="1796"/>
                    <a:pt x="2836" y="1166"/>
                    <a:pt x="2836" y="378"/>
                  </a:cubicBezTo>
                  <a:cubicBezTo>
                    <a:pt x="2836" y="284"/>
                    <a:pt x="2867" y="158"/>
                    <a:pt x="2867" y="32"/>
                  </a:cubicBezTo>
                  <a:lnTo>
                    <a:pt x="1765" y="32"/>
                  </a:lnTo>
                  <a:lnTo>
                    <a:pt x="1765" y="1670"/>
                  </a:lnTo>
                  <a:cubicBezTo>
                    <a:pt x="1765" y="1907"/>
                    <a:pt x="1602" y="2041"/>
                    <a:pt x="1419" y="2041"/>
                  </a:cubicBezTo>
                  <a:cubicBezTo>
                    <a:pt x="1334" y="2041"/>
                    <a:pt x="1245" y="2013"/>
                    <a:pt x="1166" y="1954"/>
                  </a:cubicBezTo>
                  <a:cubicBezTo>
                    <a:pt x="1040" y="1827"/>
                    <a:pt x="851" y="1764"/>
                    <a:pt x="694" y="1764"/>
                  </a:cubicBezTo>
                  <a:cubicBezTo>
                    <a:pt x="315" y="1764"/>
                    <a:pt x="0" y="2080"/>
                    <a:pt x="0" y="2458"/>
                  </a:cubicBezTo>
                  <a:cubicBezTo>
                    <a:pt x="0" y="2867"/>
                    <a:pt x="315" y="3182"/>
                    <a:pt x="694" y="3182"/>
                  </a:cubicBezTo>
                  <a:cubicBezTo>
                    <a:pt x="851" y="3182"/>
                    <a:pt x="1040" y="3119"/>
                    <a:pt x="1166" y="2993"/>
                  </a:cubicBezTo>
                  <a:cubicBezTo>
                    <a:pt x="1247" y="2933"/>
                    <a:pt x="1337" y="2904"/>
                    <a:pt x="1423" y="2904"/>
                  </a:cubicBezTo>
                  <a:cubicBezTo>
                    <a:pt x="1605" y="2904"/>
                    <a:pt x="1765" y="3031"/>
                    <a:pt x="1765" y="3245"/>
                  </a:cubicBezTo>
                  <a:lnTo>
                    <a:pt x="1765" y="5671"/>
                  </a:lnTo>
                  <a:lnTo>
                    <a:pt x="5671" y="5671"/>
                  </a:lnTo>
                  <a:cubicBezTo>
                    <a:pt x="6648" y="5671"/>
                    <a:pt x="7436" y="4883"/>
                    <a:pt x="7436" y="3907"/>
                  </a:cubicBezTo>
                  <a:lnTo>
                    <a:pt x="743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8980;p72">
            <a:extLst>
              <a:ext uri="{FF2B5EF4-FFF2-40B4-BE49-F238E27FC236}">
                <a16:creationId xmlns:a16="http://schemas.microsoft.com/office/drawing/2014/main" id="{FB99BB2E-E5F0-4245-917A-5BF9B02C1F5E}"/>
              </a:ext>
            </a:extLst>
          </p:cNvPr>
          <p:cNvGrpSpPr>
            <a:grpSpLocks noChangeAspect="1"/>
          </p:cNvGrpSpPr>
          <p:nvPr/>
        </p:nvGrpSpPr>
        <p:grpSpPr>
          <a:xfrm>
            <a:off x="932832" y="3152981"/>
            <a:ext cx="237140" cy="232634"/>
            <a:chOff x="-1183550" y="3586525"/>
            <a:chExt cx="296175" cy="290550"/>
          </a:xfrm>
          <a:solidFill>
            <a:srgbClr val="E9A819"/>
          </a:solidFill>
        </p:grpSpPr>
        <p:sp>
          <p:nvSpPr>
            <p:cNvPr id="60" name="Google Shape;8981;p72">
              <a:extLst>
                <a:ext uri="{FF2B5EF4-FFF2-40B4-BE49-F238E27FC236}">
                  <a16:creationId xmlns:a16="http://schemas.microsoft.com/office/drawing/2014/main" id="{18781777-3FB2-BC49-89E0-F2A10856159A}"/>
                </a:ext>
              </a:extLst>
            </p:cNvPr>
            <p:cNvSpPr/>
            <p:nvPr/>
          </p:nvSpPr>
          <p:spPr>
            <a:xfrm>
              <a:off x="-927575" y="3671500"/>
              <a:ext cx="40200" cy="16575"/>
            </a:xfrm>
            <a:custGeom>
              <a:avLst/>
              <a:gdLst/>
              <a:ahLst/>
              <a:cxnLst/>
              <a:rect l="l" t="t" r="r" b="b"/>
              <a:pathLst>
                <a:path w="1608" h="663" extrusionOk="0">
                  <a:moveTo>
                    <a:pt x="473" y="0"/>
                  </a:moveTo>
                  <a:cubicBezTo>
                    <a:pt x="32" y="0"/>
                    <a:pt x="1" y="662"/>
                    <a:pt x="473" y="662"/>
                  </a:cubicBezTo>
                  <a:lnTo>
                    <a:pt x="1135" y="662"/>
                  </a:lnTo>
                  <a:cubicBezTo>
                    <a:pt x="1145" y="663"/>
                    <a:pt x="1156" y="663"/>
                    <a:pt x="1166" y="663"/>
                  </a:cubicBezTo>
                  <a:cubicBezTo>
                    <a:pt x="1607" y="663"/>
                    <a:pt x="1597" y="0"/>
                    <a:pt x="11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982;p72">
              <a:extLst>
                <a:ext uri="{FF2B5EF4-FFF2-40B4-BE49-F238E27FC236}">
                  <a16:creationId xmlns:a16="http://schemas.microsoft.com/office/drawing/2014/main" id="{2ED038E6-EC9E-784F-A217-4A2A5646F32F}"/>
                </a:ext>
              </a:extLst>
            </p:cNvPr>
            <p:cNvSpPr/>
            <p:nvPr/>
          </p:nvSpPr>
          <p:spPr>
            <a:xfrm>
              <a:off x="-1183550" y="3671500"/>
              <a:ext cx="39400" cy="16575"/>
            </a:xfrm>
            <a:custGeom>
              <a:avLst/>
              <a:gdLst/>
              <a:ahLst/>
              <a:cxnLst/>
              <a:rect l="l" t="t" r="r" b="b"/>
              <a:pathLst>
                <a:path w="1576" h="663" extrusionOk="0">
                  <a:moveTo>
                    <a:pt x="473" y="0"/>
                  </a:moveTo>
                  <a:cubicBezTo>
                    <a:pt x="32" y="0"/>
                    <a:pt x="1" y="662"/>
                    <a:pt x="473" y="662"/>
                  </a:cubicBezTo>
                  <a:lnTo>
                    <a:pt x="1135" y="662"/>
                  </a:lnTo>
                  <a:cubicBezTo>
                    <a:pt x="1145" y="663"/>
                    <a:pt x="1154" y="663"/>
                    <a:pt x="1163" y="663"/>
                  </a:cubicBezTo>
                  <a:cubicBezTo>
                    <a:pt x="1576" y="663"/>
                    <a:pt x="1566" y="0"/>
                    <a:pt x="11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983;p72">
              <a:extLst>
                <a:ext uri="{FF2B5EF4-FFF2-40B4-BE49-F238E27FC236}">
                  <a16:creationId xmlns:a16="http://schemas.microsoft.com/office/drawing/2014/main" id="{2B6DA315-D78C-2B4D-ADC5-168A98916574}"/>
                </a:ext>
              </a:extLst>
            </p:cNvPr>
            <p:cNvSpPr/>
            <p:nvPr/>
          </p:nvSpPr>
          <p:spPr>
            <a:xfrm>
              <a:off x="-944250" y="3603025"/>
              <a:ext cx="39525" cy="26375"/>
            </a:xfrm>
            <a:custGeom>
              <a:avLst/>
              <a:gdLst/>
              <a:ahLst/>
              <a:cxnLst/>
              <a:rect l="l" t="t" r="r" b="b"/>
              <a:pathLst>
                <a:path w="1581" h="1055" extrusionOk="0">
                  <a:moveTo>
                    <a:pt x="1086" y="1"/>
                  </a:moveTo>
                  <a:cubicBezTo>
                    <a:pt x="1024" y="1"/>
                    <a:pt x="957" y="19"/>
                    <a:pt x="888" y="61"/>
                  </a:cubicBezTo>
                  <a:lnTo>
                    <a:pt x="321" y="408"/>
                  </a:lnTo>
                  <a:cubicBezTo>
                    <a:pt x="0" y="595"/>
                    <a:pt x="179" y="1054"/>
                    <a:pt x="490" y="1054"/>
                  </a:cubicBezTo>
                  <a:cubicBezTo>
                    <a:pt x="546" y="1054"/>
                    <a:pt x="606" y="1040"/>
                    <a:pt x="668" y="1006"/>
                  </a:cubicBezTo>
                  <a:lnTo>
                    <a:pt x="1266" y="660"/>
                  </a:lnTo>
                  <a:cubicBezTo>
                    <a:pt x="1581" y="450"/>
                    <a:pt x="1394" y="1"/>
                    <a:pt x="10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984;p72">
              <a:extLst>
                <a:ext uri="{FF2B5EF4-FFF2-40B4-BE49-F238E27FC236}">
                  <a16:creationId xmlns:a16="http://schemas.microsoft.com/office/drawing/2014/main" id="{FC5F7410-1459-854C-AFCF-8656EB1FA550}"/>
                </a:ext>
              </a:extLst>
            </p:cNvPr>
            <p:cNvSpPr/>
            <p:nvPr/>
          </p:nvSpPr>
          <p:spPr>
            <a:xfrm>
              <a:off x="-1166200" y="3731225"/>
              <a:ext cx="39700" cy="26075"/>
            </a:xfrm>
            <a:custGeom>
              <a:avLst/>
              <a:gdLst/>
              <a:ahLst/>
              <a:cxnLst/>
              <a:rect l="l" t="t" r="r" b="b"/>
              <a:pathLst>
                <a:path w="1588" h="1043" extrusionOk="0">
                  <a:moveTo>
                    <a:pt x="1071" y="1"/>
                  </a:moveTo>
                  <a:cubicBezTo>
                    <a:pt x="1021" y="1"/>
                    <a:pt x="968" y="12"/>
                    <a:pt x="913" y="37"/>
                  </a:cubicBezTo>
                  <a:lnTo>
                    <a:pt x="315" y="384"/>
                  </a:lnTo>
                  <a:cubicBezTo>
                    <a:pt x="0" y="593"/>
                    <a:pt x="187" y="1043"/>
                    <a:pt x="495" y="1043"/>
                  </a:cubicBezTo>
                  <a:cubicBezTo>
                    <a:pt x="557" y="1043"/>
                    <a:pt x="624" y="1025"/>
                    <a:pt x="693" y="982"/>
                  </a:cubicBezTo>
                  <a:lnTo>
                    <a:pt x="1260" y="636"/>
                  </a:lnTo>
                  <a:cubicBezTo>
                    <a:pt x="1587" y="472"/>
                    <a:pt x="1395" y="1"/>
                    <a:pt x="10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985;p72">
              <a:extLst>
                <a:ext uri="{FF2B5EF4-FFF2-40B4-BE49-F238E27FC236}">
                  <a16:creationId xmlns:a16="http://schemas.microsoft.com/office/drawing/2014/main" id="{BCAC9C6F-10F2-514E-89DD-87BEAF10B209}"/>
                </a:ext>
              </a:extLst>
            </p:cNvPr>
            <p:cNvSpPr/>
            <p:nvPr/>
          </p:nvSpPr>
          <p:spPr>
            <a:xfrm>
              <a:off x="-944925" y="3730950"/>
              <a:ext cx="40200" cy="26375"/>
            </a:xfrm>
            <a:custGeom>
              <a:avLst/>
              <a:gdLst/>
              <a:ahLst/>
              <a:cxnLst/>
              <a:rect l="l" t="t" r="r" b="b"/>
              <a:pathLst>
                <a:path w="1608" h="1055" extrusionOk="0">
                  <a:moveTo>
                    <a:pt x="515" y="0"/>
                  </a:moveTo>
                  <a:cubicBezTo>
                    <a:pt x="198" y="0"/>
                    <a:pt x="1" y="460"/>
                    <a:pt x="348" y="647"/>
                  </a:cubicBezTo>
                  <a:lnTo>
                    <a:pt x="915" y="993"/>
                  </a:lnTo>
                  <a:cubicBezTo>
                    <a:pt x="984" y="1036"/>
                    <a:pt x="1052" y="1054"/>
                    <a:pt x="1114" y="1054"/>
                  </a:cubicBezTo>
                  <a:cubicBezTo>
                    <a:pt x="1421" y="1054"/>
                    <a:pt x="1608" y="609"/>
                    <a:pt x="1293" y="426"/>
                  </a:cubicBezTo>
                  <a:lnTo>
                    <a:pt x="695" y="48"/>
                  </a:lnTo>
                  <a:cubicBezTo>
                    <a:pt x="633" y="15"/>
                    <a:pt x="572" y="0"/>
                    <a:pt x="5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986;p72">
              <a:extLst>
                <a:ext uri="{FF2B5EF4-FFF2-40B4-BE49-F238E27FC236}">
                  <a16:creationId xmlns:a16="http://schemas.microsoft.com/office/drawing/2014/main" id="{450B07CA-1923-0149-A99D-31189C4BAAAD}"/>
                </a:ext>
              </a:extLst>
            </p:cNvPr>
            <p:cNvSpPr/>
            <p:nvPr/>
          </p:nvSpPr>
          <p:spPr>
            <a:xfrm>
              <a:off x="-1167000" y="3603025"/>
              <a:ext cx="40200" cy="26375"/>
            </a:xfrm>
            <a:custGeom>
              <a:avLst/>
              <a:gdLst/>
              <a:ahLst/>
              <a:cxnLst/>
              <a:rect l="l" t="t" r="r" b="b"/>
              <a:pathLst>
                <a:path w="1608" h="1055" extrusionOk="0">
                  <a:moveTo>
                    <a:pt x="477" y="1"/>
                  </a:moveTo>
                  <a:cubicBezTo>
                    <a:pt x="188" y="1"/>
                    <a:pt x="1" y="450"/>
                    <a:pt x="315" y="660"/>
                  </a:cubicBezTo>
                  <a:lnTo>
                    <a:pt x="914" y="1006"/>
                  </a:lnTo>
                  <a:cubicBezTo>
                    <a:pt x="981" y="1040"/>
                    <a:pt x="1044" y="1054"/>
                    <a:pt x="1103" y="1054"/>
                  </a:cubicBezTo>
                  <a:cubicBezTo>
                    <a:pt x="1434" y="1054"/>
                    <a:pt x="1608" y="595"/>
                    <a:pt x="1260" y="408"/>
                  </a:cubicBezTo>
                  <a:lnTo>
                    <a:pt x="662" y="61"/>
                  </a:lnTo>
                  <a:cubicBezTo>
                    <a:pt x="598" y="19"/>
                    <a:pt x="536" y="1"/>
                    <a:pt x="4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987;p72">
              <a:extLst>
                <a:ext uri="{FF2B5EF4-FFF2-40B4-BE49-F238E27FC236}">
                  <a16:creationId xmlns:a16="http://schemas.microsoft.com/office/drawing/2014/main" id="{27617BF2-A4DF-894F-846E-D7C541DFE9C3}"/>
                </a:ext>
              </a:extLst>
            </p:cNvPr>
            <p:cNvSpPr/>
            <p:nvPr/>
          </p:nvSpPr>
          <p:spPr>
            <a:xfrm>
              <a:off x="-1065400" y="3658900"/>
              <a:ext cx="59875" cy="77200"/>
            </a:xfrm>
            <a:custGeom>
              <a:avLst/>
              <a:gdLst/>
              <a:ahLst/>
              <a:cxnLst/>
              <a:rect l="l" t="t" r="r" b="b"/>
              <a:pathLst>
                <a:path w="2395" h="3088" extrusionOk="0">
                  <a:moveTo>
                    <a:pt x="882" y="0"/>
                  </a:moveTo>
                  <a:lnTo>
                    <a:pt x="0" y="1355"/>
                  </a:lnTo>
                  <a:lnTo>
                    <a:pt x="1355" y="1922"/>
                  </a:lnTo>
                  <a:cubicBezTo>
                    <a:pt x="1450" y="1953"/>
                    <a:pt x="1544" y="2111"/>
                    <a:pt x="1544" y="2237"/>
                  </a:cubicBezTo>
                  <a:lnTo>
                    <a:pt x="1544" y="3088"/>
                  </a:lnTo>
                  <a:lnTo>
                    <a:pt x="2395" y="1733"/>
                  </a:lnTo>
                  <a:lnTo>
                    <a:pt x="1071" y="1166"/>
                  </a:lnTo>
                  <a:cubicBezTo>
                    <a:pt x="945" y="1134"/>
                    <a:pt x="882" y="1008"/>
                    <a:pt x="882" y="851"/>
                  </a:cubicBezTo>
                  <a:lnTo>
                    <a:pt x="88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988;p72">
              <a:extLst>
                <a:ext uri="{FF2B5EF4-FFF2-40B4-BE49-F238E27FC236}">
                  <a16:creationId xmlns:a16="http://schemas.microsoft.com/office/drawing/2014/main" id="{CEBC08CD-7767-894B-AFEE-DB537EC0F5C9}"/>
                </a:ext>
              </a:extLst>
            </p:cNvPr>
            <p:cNvSpPr/>
            <p:nvPr/>
          </p:nvSpPr>
          <p:spPr>
            <a:xfrm>
              <a:off x="-1078000" y="3809325"/>
              <a:ext cx="85075" cy="67750"/>
            </a:xfrm>
            <a:custGeom>
              <a:avLst/>
              <a:gdLst/>
              <a:ahLst/>
              <a:cxnLst/>
              <a:rect l="l" t="t" r="r" b="b"/>
              <a:pathLst>
                <a:path w="3403" h="2710" extrusionOk="0">
                  <a:moveTo>
                    <a:pt x="0" y="1"/>
                  </a:moveTo>
                  <a:lnTo>
                    <a:pt x="0" y="662"/>
                  </a:lnTo>
                  <a:lnTo>
                    <a:pt x="1008" y="662"/>
                  </a:lnTo>
                  <a:cubicBezTo>
                    <a:pt x="1449" y="662"/>
                    <a:pt x="1481" y="1324"/>
                    <a:pt x="1008" y="1324"/>
                  </a:cubicBezTo>
                  <a:lnTo>
                    <a:pt x="0" y="1324"/>
                  </a:lnTo>
                  <a:lnTo>
                    <a:pt x="0" y="1670"/>
                  </a:lnTo>
                  <a:cubicBezTo>
                    <a:pt x="0" y="2237"/>
                    <a:pt x="473" y="2710"/>
                    <a:pt x="1008" y="2710"/>
                  </a:cubicBezTo>
                  <a:lnTo>
                    <a:pt x="2395" y="2710"/>
                  </a:lnTo>
                  <a:cubicBezTo>
                    <a:pt x="2962" y="2710"/>
                    <a:pt x="3403" y="2237"/>
                    <a:pt x="3403" y="1670"/>
                  </a:cubicBezTo>
                  <a:lnTo>
                    <a:pt x="3403" y="1324"/>
                  </a:lnTo>
                  <a:lnTo>
                    <a:pt x="2395" y="1324"/>
                  </a:lnTo>
                  <a:cubicBezTo>
                    <a:pt x="1954" y="1324"/>
                    <a:pt x="1922" y="662"/>
                    <a:pt x="2395" y="662"/>
                  </a:cubicBezTo>
                  <a:lnTo>
                    <a:pt x="3403" y="662"/>
                  </a:lnTo>
                  <a:lnTo>
                    <a:pt x="340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989;p72">
              <a:extLst>
                <a:ext uri="{FF2B5EF4-FFF2-40B4-BE49-F238E27FC236}">
                  <a16:creationId xmlns:a16="http://schemas.microsoft.com/office/drawing/2014/main" id="{D4EBCF35-4BC3-584F-AA46-5FCB973FE692}"/>
                </a:ext>
              </a:extLst>
            </p:cNvPr>
            <p:cNvSpPr/>
            <p:nvPr/>
          </p:nvSpPr>
          <p:spPr>
            <a:xfrm>
              <a:off x="-1135500" y="3586525"/>
              <a:ext cx="193775" cy="204700"/>
            </a:xfrm>
            <a:custGeom>
              <a:avLst/>
              <a:gdLst/>
              <a:ahLst/>
              <a:cxnLst/>
              <a:rect l="l" t="t" r="r" b="b"/>
              <a:pathLst>
                <a:path w="7751" h="8188" extrusionOk="0">
                  <a:moveTo>
                    <a:pt x="4023" y="1424"/>
                  </a:moveTo>
                  <a:cubicBezTo>
                    <a:pt x="4201" y="1424"/>
                    <a:pt x="4380" y="1561"/>
                    <a:pt x="4380" y="1761"/>
                  </a:cubicBezTo>
                  <a:lnTo>
                    <a:pt x="4380" y="3588"/>
                  </a:lnTo>
                  <a:lnTo>
                    <a:pt x="5892" y="4124"/>
                  </a:lnTo>
                  <a:cubicBezTo>
                    <a:pt x="5955" y="4187"/>
                    <a:pt x="6049" y="4250"/>
                    <a:pt x="6081" y="4344"/>
                  </a:cubicBezTo>
                  <a:cubicBezTo>
                    <a:pt x="6081" y="4407"/>
                    <a:pt x="6081" y="4533"/>
                    <a:pt x="5986" y="4628"/>
                  </a:cubicBezTo>
                  <a:lnTo>
                    <a:pt x="4285" y="7369"/>
                  </a:lnTo>
                  <a:cubicBezTo>
                    <a:pt x="4222" y="7495"/>
                    <a:pt x="4127" y="7526"/>
                    <a:pt x="4033" y="7526"/>
                  </a:cubicBezTo>
                  <a:lnTo>
                    <a:pt x="3938" y="7526"/>
                  </a:lnTo>
                  <a:cubicBezTo>
                    <a:pt x="3781" y="7495"/>
                    <a:pt x="3718" y="7369"/>
                    <a:pt x="3718" y="7211"/>
                  </a:cubicBezTo>
                  <a:lnTo>
                    <a:pt x="3718" y="5384"/>
                  </a:lnTo>
                  <a:lnTo>
                    <a:pt x="2206" y="4817"/>
                  </a:lnTo>
                  <a:cubicBezTo>
                    <a:pt x="2143" y="4754"/>
                    <a:pt x="2048" y="4691"/>
                    <a:pt x="2017" y="4596"/>
                  </a:cubicBezTo>
                  <a:cubicBezTo>
                    <a:pt x="1985" y="4533"/>
                    <a:pt x="2017" y="4407"/>
                    <a:pt x="2048" y="4344"/>
                  </a:cubicBezTo>
                  <a:lnTo>
                    <a:pt x="3749" y="1572"/>
                  </a:lnTo>
                  <a:cubicBezTo>
                    <a:pt x="3818" y="1469"/>
                    <a:pt x="3920" y="1424"/>
                    <a:pt x="4023" y="1424"/>
                  </a:cubicBezTo>
                  <a:close/>
                  <a:moveTo>
                    <a:pt x="4019" y="1"/>
                  </a:moveTo>
                  <a:cubicBezTo>
                    <a:pt x="3743" y="1"/>
                    <a:pt x="3463" y="31"/>
                    <a:pt x="3182" y="91"/>
                  </a:cubicBezTo>
                  <a:cubicBezTo>
                    <a:pt x="1733" y="406"/>
                    <a:pt x="567" y="1572"/>
                    <a:pt x="284" y="3084"/>
                  </a:cubicBezTo>
                  <a:cubicBezTo>
                    <a:pt x="0" y="4533"/>
                    <a:pt x="599" y="5479"/>
                    <a:pt x="1040" y="6140"/>
                  </a:cubicBezTo>
                  <a:cubicBezTo>
                    <a:pt x="1922" y="7526"/>
                    <a:pt x="1387" y="7526"/>
                    <a:pt x="1670" y="8188"/>
                  </a:cubicBezTo>
                  <a:lnTo>
                    <a:pt x="6301" y="8188"/>
                  </a:lnTo>
                  <a:cubicBezTo>
                    <a:pt x="6553" y="7526"/>
                    <a:pt x="6018" y="7526"/>
                    <a:pt x="6931" y="6109"/>
                  </a:cubicBezTo>
                  <a:cubicBezTo>
                    <a:pt x="7373" y="5447"/>
                    <a:pt x="7719" y="4817"/>
                    <a:pt x="7719" y="3746"/>
                  </a:cubicBezTo>
                  <a:cubicBezTo>
                    <a:pt x="7751" y="2612"/>
                    <a:pt x="7246" y="1540"/>
                    <a:pt x="6396" y="847"/>
                  </a:cubicBezTo>
                  <a:cubicBezTo>
                    <a:pt x="5726" y="297"/>
                    <a:pt x="4892" y="1"/>
                    <a:pt x="40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8594128A-9255-264F-B535-9147B3233322}"/>
              </a:ext>
            </a:extLst>
          </p:cNvPr>
          <p:cNvSpPr/>
          <p:nvPr/>
        </p:nvSpPr>
        <p:spPr>
          <a:xfrm>
            <a:off x="6735968" y="2428344"/>
            <a:ext cx="2408032" cy="215444"/>
          </a:xfrm>
          <a:prstGeom prst="rect">
            <a:avLst/>
          </a:prstGeom>
        </p:spPr>
        <p:txBody>
          <a:bodyPr wrap="none">
            <a:spAutoFit/>
          </a:bodyPr>
          <a:lstStyle/>
          <a:p>
            <a:r>
              <a:rPr lang="en-US" sz="800">
                <a:solidFill>
                  <a:srgbClr val="999999"/>
                </a:solidFill>
                <a:latin typeface="Cabin"/>
                <a:sym typeface="Cabin"/>
              </a:rPr>
              <a:t>Reproduced from </a:t>
            </a:r>
            <a:r>
              <a:rPr lang="en-US" sz="800" err="1">
                <a:solidFill>
                  <a:srgbClr val="999999"/>
                </a:solidFill>
                <a:latin typeface="Cabin"/>
                <a:sym typeface="Cabin"/>
              </a:rPr>
              <a:t>americaspace.com</a:t>
            </a:r>
            <a:r>
              <a:rPr lang="en-US" sz="800">
                <a:solidFill>
                  <a:srgbClr val="999999"/>
                </a:solidFill>
                <a:latin typeface="Cabin"/>
                <a:sym typeface="Cabin"/>
              </a:rPr>
              <a:t> © NASA, 1986</a:t>
            </a:r>
          </a:p>
        </p:txBody>
      </p:sp>
      <p:sp>
        <p:nvSpPr>
          <p:cNvPr id="33" name="Rectangle 32">
            <a:extLst>
              <a:ext uri="{FF2B5EF4-FFF2-40B4-BE49-F238E27FC236}">
                <a16:creationId xmlns:a16="http://schemas.microsoft.com/office/drawing/2014/main" id="{66AA9DA0-E227-E240-82C9-D6EB65E1A3D5}"/>
              </a:ext>
            </a:extLst>
          </p:cNvPr>
          <p:cNvSpPr/>
          <p:nvPr/>
        </p:nvSpPr>
        <p:spPr>
          <a:xfrm>
            <a:off x="2933793" y="4671509"/>
            <a:ext cx="5444564" cy="430887"/>
          </a:xfrm>
          <a:prstGeom prst="rect">
            <a:avLst/>
          </a:prstGeom>
          <a:solidFill>
            <a:srgbClr val="E9A819"/>
          </a:solidFill>
          <a:ln w="28575">
            <a:solidFill>
              <a:srgbClr val="E9A819"/>
            </a:solidFill>
          </a:ln>
        </p:spPr>
        <p:txBody>
          <a:bodyPr wrap="square">
            <a:spAutoFit/>
          </a:bodyPr>
          <a:lstStyle/>
          <a:p>
            <a:r>
              <a:rPr lang="en-GB" sz="1100" dirty="0">
                <a:solidFill>
                  <a:srgbClr val="5F5F5F"/>
                </a:solidFill>
                <a:latin typeface="Calibri" panose="020F0502020204030204" pitchFamily="34" charset="0"/>
                <a:cs typeface="Calibri" panose="020F0502020204030204" pitchFamily="34" charset="0"/>
                <a:sym typeface="Cabin"/>
              </a:rPr>
              <a:t>The analysis presented herein has no legal standing whatsoever. </a:t>
            </a:r>
          </a:p>
          <a:p>
            <a:r>
              <a:rPr lang="en-GB" sz="1100" dirty="0">
                <a:solidFill>
                  <a:srgbClr val="5F5F5F"/>
                </a:solidFill>
                <a:latin typeface="Calibri" panose="020F0502020204030204" pitchFamily="34" charset="0"/>
                <a:cs typeface="Calibri" panose="020F0502020204030204" pitchFamily="34" charset="0"/>
                <a:sym typeface="Cabin"/>
              </a:rPr>
              <a:t>It is the authors’ interpretation; they are not speaking on behalf of their employers.</a:t>
            </a:r>
          </a:p>
        </p:txBody>
      </p:sp>
      <p:sp>
        <p:nvSpPr>
          <p:cNvPr id="34" name="Google Shape;334;p33">
            <a:extLst>
              <a:ext uri="{FF2B5EF4-FFF2-40B4-BE49-F238E27FC236}">
                <a16:creationId xmlns:a16="http://schemas.microsoft.com/office/drawing/2014/main" id="{F328B1CE-51FA-B346-88A4-1E54F18B5806}"/>
              </a:ext>
            </a:extLst>
          </p:cNvPr>
          <p:cNvSpPr txBox="1">
            <a:spLocks/>
          </p:cNvSpPr>
          <p:nvPr/>
        </p:nvSpPr>
        <p:spPr>
          <a:xfrm>
            <a:off x="8741702" y="4749900"/>
            <a:ext cx="402300" cy="39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15000"/>
              </a:lnSpc>
              <a:spcBef>
                <a:spcPts val="0"/>
              </a:spcBef>
              <a:spcAft>
                <a:spcPts val="0"/>
              </a:spcAft>
              <a:buClr>
                <a:srgbClr val="E9AA1B"/>
              </a:buClr>
              <a:buSzPts val="1600"/>
              <a:buFont typeface="Cabin"/>
              <a:buNone/>
              <a:defRPr sz="1400" b="0" i="0" u="none" strike="noStrike" cap="none">
                <a:solidFill>
                  <a:srgbClr val="314256"/>
                </a:solidFill>
                <a:latin typeface="Montserrat Light"/>
                <a:ea typeface="Montserrat Light"/>
                <a:cs typeface="Montserrat Light"/>
                <a:sym typeface="Montserrat Light"/>
              </a:defRPr>
            </a:lvl1pPr>
            <a:lvl2pPr marL="914400" marR="0" lvl="1" indent="-330200" algn="l" rtl="0">
              <a:lnSpc>
                <a:spcPct val="115000"/>
              </a:lnSpc>
              <a:spcBef>
                <a:spcPts val="0"/>
              </a:spcBef>
              <a:spcAft>
                <a:spcPts val="0"/>
              </a:spcAft>
              <a:buClr>
                <a:srgbClr val="E9AA1B"/>
              </a:buClr>
              <a:buSzPts val="1600"/>
              <a:buFont typeface="Cabin"/>
              <a:buNone/>
              <a:defRPr sz="1400" b="0" i="0" u="none" strike="noStrike" cap="none">
                <a:solidFill>
                  <a:srgbClr val="314256"/>
                </a:solidFill>
                <a:latin typeface="Montserrat Light"/>
                <a:ea typeface="Montserrat Light"/>
                <a:cs typeface="Montserrat Light"/>
                <a:sym typeface="Montserrat Light"/>
              </a:defRPr>
            </a:lvl2pPr>
            <a:lvl3pPr marL="1371600" marR="0" lvl="2" indent="-323850" algn="l" rtl="0">
              <a:lnSpc>
                <a:spcPct val="115000"/>
              </a:lnSpc>
              <a:spcBef>
                <a:spcPts val="0"/>
              </a:spcBef>
              <a:spcAft>
                <a:spcPts val="0"/>
              </a:spcAft>
              <a:buClr>
                <a:srgbClr val="E9AA1B"/>
              </a:buClr>
              <a:buSzPts val="1500"/>
              <a:buFont typeface="Cabin"/>
              <a:buNone/>
              <a:defRPr sz="1400" b="0" i="0" u="none" strike="noStrike" cap="none">
                <a:solidFill>
                  <a:srgbClr val="314256"/>
                </a:solidFill>
                <a:latin typeface="Montserrat Light"/>
                <a:ea typeface="Montserrat Light"/>
                <a:cs typeface="Montserrat Light"/>
                <a:sym typeface="Montserrat Light"/>
              </a:defRPr>
            </a:lvl3pPr>
            <a:lvl4pPr marL="1828800" marR="0" lvl="3" indent="-323850" algn="l" rtl="0">
              <a:lnSpc>
                <a:spcPct val="115000"/>
              </a:lnSpc>
              <a:spcBef>
                <a:spcPts val="0"/>
              </a:spcBef>
              <a:spcAft>
                <a:spcPts val="0"/>
              </a:spcAft>
              <a:buClr>
                <a:srgbClr val="E9AA1B"/>
              </a:buClr>
              <a:buSzPts val="1500"/>
              <a:buFont typeface="Cabin"/>
              <a:buNone/>
              <a:defRPr sz="1400" b="0" i="0" u="none" strike="noStrike" cap="none">
                <a:solidFill>
                  <a:srgbClr val="314256"/>
                </a:solidFill>
                <a:latin typeface="Montserrat Light"/>
                <a:ea typeface="Montserrat Light"/>
                <a:cs typeface="Montserrat Light"/>
                <a:sym typeface="Montserrat Light"/>
              </a:defRPr>
            </a:lvl4pPr>
            <a:lvl5pPr marL="2286000" marR="0" lvl="4" indent="-317500" algn="l" rtl="0">
              <a:lnSpc>
                <a:spcPct val="115000"/>
              </a:lnSpc>
              <a:spcBef>
                <a:spcPts val="0"/>
              </a:spcBef>
              <a:spcAft>
                <a:spcPts val="0"/>
              </a:spcAft>
              <a:buClr>
                <a:srgbClr val="E9AA1B"/>
              </a:buClr>
              <a:buSzPts val="1400"/>
              <a:buFont typeface="Cabin"/>
              <a:buNone/>
              <a:defRPr sz="1400" b="0" i="0" u="none" strike="noStrike" cap="none">
                <a:solidFill>
                  <a:srgbClr val="314256"/>
                </a:solidFill>
                <a:latin typeface="Montserrat Light"/>
                <a:ea typeface="Montserrat Light"/>
                <a:cs typeface="Montserrat Light"/>
                <a:sym typeface="Montserrat Light"/>
              </a:defRPr>
            </a:lvl5pPr>
            <a:lvl6pPr marL="2743200" marR="0" lvl="5" indent="-317500" algn="l" rtl="0">
              <a:lnSpc>
                <a:spcPct val="115000"/>
              </a:lnSpc>
              <a:spcBef>
                <a:spcPts val="0"/>
              </a:spcBef>
              <a:spcAft>
                <a:spcPts val="0"/>
              </a:spcAft>
              <a:buClr>
                <a:srgbClr val="E9AA1B"/>
              </a:buClr>
              <a:buSzPts val="1400"/>
              <a:buFont typeface="Cabin"/>
              <a:buNone/>
              <a:defRPr sz="1400" b="0" i="0" u="none" strike="noStrike" cap="none">
                <a:solidFill>
                  <a:srgbClr val="314256"/>
                </a:solidFill>
                <a:latin typeface="Montserrat Light"/>
                <a:ea typeface="Montserrat Light"/>
                <a:cs typeface="Montserrat Light"/>
                <a:sym typeface="Montserrat Light"/>
              </a:defRPr>
            </a:lvl6pPr>
            <a:lvl7pPr marL="3200400" marR="0" lvl="6" indent="-311150" algn="l" rtl="0">
              <a:lnSpc>
                <a:spcPct val="115000"/>
              </a:lnSpc>
              <a:spcBef>
                <a:spcPts val="0"/>
              </a:spcBef>
              <a:spcAft>
                <a:spcPts val="0"/>
              </a:spcAft>
              <a:buClr>
                <a:srgbClr val="999999"/>
              </a:buClr>
              <a:buSzPts val="1300"/>
              <a:buFont typeface="Cabin"/>
              <a:buNone/>
              <a:defRPr sz="1400" b="0" i="0" u="none" strike="noStrike" cap="none">
                <a:solidFill>
                  <a:srgbClr val="314256"/>
                </a:solidFill>
                <a:latin typeface="Montserrat Light"/>
                <a:ea typeface="Montserrat Light"/>
                <a:cs typeface="Montserrat Light"/>
                <a:sym typeface="Montserrat Light"/>
              </a:defRPr>
            </a:lvl7pPr>
            <a:lvl8pPr marL="3657600" marR="0" lvl="7" indent="-311150" algn="l" rtl="0">
              <a:lnSpc>
                <a:spcPct val="115000"/>
              </a:lnSpc>
              <a:spcBef>
                <a:spcPts val="0"/>
              </a:spcBef>
              <a:spcAft>
                <a:spcPts val="0"/>
              </a:spcAft>
              <a:buClr>
                <a:srgbClr val="999999"/>
              </a:buClr>
              <a:buSzPts val="1300"/>
              <a:buFont typeface="Cabin"/>
              <a:buNone/>
              <a:defRPr sz="1400" b="0" i="0" u="none" strike="noStrike" cap="none">
                <a:solidFill>
                  <a:srgbClr val="314256"/>
                </a:solidFill>
                <a:latin typeface="Montserrat Light"/>
                <a:ea typeface="Montserrat Light"/>
                <a:cs typeface="Montserrat Light"/>
                <a:sym typeface="Montserrat Light"/>
              </a:defRPr>
            </a:lvl8pPr>
            <a:lvl9pPr marL="4114800" marR="0" lvl="8" indent="-304800" algn="l" rtl="0">
              <a:lnSpc>
                <a:spcPct val="115000"/>
              </a:lnSpc>
              <a:spcBef>
                <a:spcPts val="0"/>
              </a:spcBef>
              <a:spcAft>
                <a:spcPts val="0"/>
              </a:spcAft>
              <a:buClr>
                <a:srgbClr val="999999"/>
              </a:buClr>
              <a:buSzPts val="1200"/>
              <a:buFont typeface="Cabin"/>
              <a:buNone/>
              <a:defRPr sz="1400" b="0" i="0" u="none" strike="noStrike" cap="none">
                <a:solidFill>
                  <a:srgbClr val="314256"/>
                </a:solidFill>
                <a:latin typeface="Montserrat Light"/>
                <a:ea typeface="Montserrat Light"/>
                <a:cs typeface="Montserrat Light"/>
                <a:sym typeface="Montserrat Light"/>
              </a:defRPr>
            </a:lvl9pPr>
          </a:lstStyle>
          <a:p>
            <a:pPr marL="0" lvl="0" indent="0"/>
            <a:fld id="{00000000-1234-1234-1234-123412341234}" type="slidenum">
              <a:rPr lang="es" sz="800">
                <a:latin typeface="Calibri" panose="020F0502020204030204" pitchFamily="34" charset="0"/>
                <a:cs typeface="Calibri" panose="020F0502020204030204" pitchFamily="34" charset="0"/>
              </a:rPr>
              <a:pPr marL="0" lvl="0" indent="0"/>
              <a:t>2</a:t>
            </a:fld>
            <a:endParaRPr lang="es" sz="800" dirty="0">
              <a:latin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3" name="Google Shape;333;p33"/>
          <p:cNvSpPr txBox="1">
            <a:spLocks noGrp="1"/>
          </p:cNvSpPr>
          <p:nvPr>
            <p:ph type="title"/>
          </p:nvPr>
        </p:nvSpPr>
        <p:spPr>
          <a:xfrm>
            <a:off x="2303491" y="345927"/>
            <a:ext cx="6166800" cy="59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800">
                <a:latin typeface="Calibri Light" panose="020F0302020204030204" pitchFamily="34" charset="0"/>
                <a:cs typeface="Calibri Light" panose="020F0302020204030204" pitchFamily="34" charset="0"/>
              </a:rPr>
              <a:t>Introduction</a:t>
            </a:r>
            <a:endParaRPr>
              <a:latin typeface="Calibri Light" panose="020F0302020204030204" pitchFamily="34" charset="0"/>
              <a:cs typeface="Calibri Light" panose="020F0302020204030204" pitchFamily="34" charset="0"/>
            </a:endParaRPr>
          </a:p>
        </p:txBody>
      </p:sp>
      <p:sp>
        <p:nvSpPr>
          <p:cNvPr id="334" name="Google Shape;334;p33"/>
          <p:cNvSpPr txBox="1">
            <a:spLocks noGrp="1"/>
          </p:cNvSpPr>
          <p:nvPr>
            <p:ph type="sldNum" idx="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s">
                <a:latin typeface="Calibri" panose="020F0502020204030204" pitchFamily="34" charset="0"/>
                <a:cs typeface="Calibri" panose="020F0502020204030204" pitchFamily="34" charset="0"/>
              </a:rPr>
              <a:t>3</a:t>
            </a:fld>
            <a:endParaRPr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7C787BF0-4160-A543-94BD-F2A486AB8203}"/>
              </a:ext>
            </a:extLst>
          </p:cNvPr>
          <p:cNvSpPr/>
          <p:nvPr/>
        </p:nvSpPr>
        <p:spPr>
          <a:xfrm>
            <a:off x="2214631" y="1156634"/>
            <a:ext cx="6212193" cy="2246769"/>
          </a:xfrm>
          <a:prstGeom prst="rect">
            <a:avLst/>
          </a:prstGeom>
        </p:spPr>
        <p:txBody>
          <a:bodyPr wrap="square">
            <a:spAutoFit/>
          </a:bodyPr>
          <a:lstStyle/>
          <a:p>
            <a:pPr marL="139700">
              <a:buClr>
                <a:srgbClr val="E9AA1B"/>
              </a:buClr>
              <a:buSzPts val="1400"/>
            </a:pPr>
            <a:r>
              <a:rPr lang="en-GB" dirty="0">
                <a:solidFill>
                  <a:srgbClr val="5F5F5F"/>
                </a:solidFill>
                <a:latin typeface="Calibri" panose="020F0502020204030204" pitchFamily="34" charset="0"/>
                <a:cs typeface="Calibri" panose="020F0502020204030204" pitchFamily="34" charset="0"/>
                <a:sym typeface="Cabin"/>
              </a:rPr>
              <a:t>SAWG needed </a:t>
            </a:r>
            <a:r>
              <a:rPr lang="en-GB" b="1" i="1" dirty="0">
                <a:solidFill>
                  <a:srgbClr val="E9A819"/>
                </a:solidFill>
                <a:latin typeface="Calibri" panose="020F0502020204030204" pitchFamily="34" charset="0"/>
                <a:cs typeface="Calibri" panose="020F0502020204030204" pitchFamily="34" charset="0"/>
                <a:sym typeface="Cabin"/>
              </a:rPr>
              <a:t>worked examples </a:t>
            </a:r>
            <a:r>
              <a:rPr lang="en-GB" dirty="0">
                <a:solidFill>
                  <a:srgbClr val="5F5F5F"/>
                </a:solidFill>
                <a:latin typeface="Calibri" panose="020F0502020204030204" pitchFamily="34" charset="0"/>
                <a:cs typeface="Calibri" panose="020F0502020204030204" pitchFamily="34" charset="0"/>
                <a:sym typeface="Cabin"/>
              </a:rPr>
              <a:t>to tie to our guidance</a:t>
            </a:r>
          </a:p>
          <a:p>
            <a:pPr marL="139700">
              <a:buClr>
                <a:srgbClr val="E9AA1B"/>
              </a:buClr>
              <a:buSzPts val="1400"/>
            </a:pPr>
            <a:endParaRPr lang="en-GB" i="1" dirty="0">
              <a:solidFill>
                <a:srgbClr val="E9A819"/>
              </a:solidFill>
              <a:latin typeface="Calibri" panose="020F0502020204030204" pitchFamily="34" charset="0"/>
              <a:cs typeface="Calibri" panose="020F0502020204030204" pitchFamily="34" charset="0"/>
              <a:sym typeface="Cabin"/>
            </a:endParaRPr>
          </a:p>
          <a:p>
            <a:pPr marL="139700">
              <a:buClr>
                <a:srgbClr val="E9AA1B"/>
              </a:buClr>
              <a:buSzPts val="1400"/>
            </a:pPr>
            <a:r>
              <a:rPr lang="en-GB" dirty="0">
                <a:solidFill>
                  <a:srgbClr val="5F5F5F"/>
                </a:solidFill>
                <a:latin typeface="Calibri" panose="020F0502020204030204" pitchFamily="34" charset="0"/>
                <a:cs typeface="Calibri" panose="020F0502020204030204" pitchFamily="34" charset="0"/>
                <a:sym typeface="Cabin"/>
              </a:rPr>
              <a:t>True value from evidence in public domain – </a:t>
            </a:r>
            <a:r>
              <a:rPr lang="en-GB" dirty="0">
                <a:solidFill>
                  <a:srgbClr val="5F5F5F"/>
                </a:solidFill>
                <a:latin typeface="Calibri" panose="020F0502020204030204" pitchFamily="34" charset="0"/>
                <a:cs typeface="Calibri" panose="020F0502020204030204" pitchFamily="34" charset="0"/>
                <a:sym typeface="Cabin"/>
                <a:hlinkClick r:id="rId3"/>
              </a:rPr>
              <a:t>www.gov.uk</a:t>
            </a:r>
            <a:endParaRPr lang="en-GB" i="1" dirty="0">
              <a:solidFill>
                <a:srgbClr val="E9A819"/>
              </a:solidFill>
              <a:latin typeface="Calibri" panose="020F0502020204030204" pitchFamily="34" charset="0"/>
              <a:cs typeface="Calibri" panose="020F0502020204030204" pitchFamily="34" charset="0"/>
              <a:sym typeface="Cabin"/>
            </a:endParaRPr>
          </a:p>
          <a:p>
            <a:pPr marL="139700">
              <a:buClr>
                <a:srgbClr val="E9AA1B"/>
              </a:buClr>
              <a:buSzPts val="1400"/>
            </a:pPr>
            <a:endParaRPr lang="en-GB" i="1" dirty="0">
              <a:solidFill>
                <a:srgbClr val="E9A819"/>
              </a:solidFill>
              <a:latin typeface="Calibri" panose="020F0502020204030204" pitchFamily="34" charset="0"/>
              <a:cs typeface="Calibri" panose="020F0502020204030204" pitchFamily="34" charset="0"/>
              <a:sym typeface="Cabin"/>
            </a:endParaRPr>
          </a:p>
          <a:p>
            <a:pPr marL="139700">
              <a:buClr>
                <a:srgbClr val="E9AA1B"/>
              </a:buClr>
              <a:buSzPts val="1400"/>
            </a:pPr>
            <a:r>
              <a:rPr lang="en-GB" dirty="0">
                <a:solidFill>
                  <a:srgbClr val="5F5F5F"/>
                </a:solidFill>
                <a:latin typeface="Calibri" panose="020F0502020204030204" pitchFamily="34" charset="0"/>
                <a:cs typeface="Calibri" panose="020F0502020204030204" pitchFamily="34" charset="0"/>
                <a:sym typeface="Cabin"/>
              </a:rPr>
              <a:t>Accident Investigation Branches – Marine (</a:t>
            </a:r>
            <a:r>
              <a:rPr lang="en-GB" b="1" i="1" dirty="0">
                <a:solidFill>
                  <a:srgbClr val="E9A819"/>
                </a:solidFill>
                <a:latin typeface="Calibri" panose="020F0502020204030204" pitchFamily="34" charset="0"/>
                <a:cs typeface="Calibri" panose="020F0502020204030204" pitchFamily="34" charset="0"/>
                <a:sym typeface="Cabin"/>
              </a:rPr>
              <a:t>MAIB</a:t>
            </a:r>
            <a:r>
              <a:rPr lang="en-GB" dirty="0">
                <a:solidFill>
                  <a:srgbClr val="5F5F5F"/>
                </a:solidFill>
                <a:latin typeface="Calibri" panose="020F0502020204030204" pitchFamily="34" charset="0"/>
                <a:cs typeface="Calibri" panose="020F0502020204030204" pitchFamily="34" charset="0"/>
                <a:sym typeface="Cabin"/>
              </a:rPr>
              <a:t>), Aviation (</a:t>
            </a:r>
            <a:r>
              <a:rPr lang="en-GB" b="1" i="1" dirty="0">
                <a:solidFill>
                  <a:srgbClr val="E9A819"/>
                </a:solidFill>
                <a:latin typeface="Calibri" panose="020F0502020204030204" pitchFamily="34" charset="0"/>
                <a:cs typeface="Calibri" panose="020F0502020204030204" pitchFamily="34" charset="0"/>
                <a:sym typeface="Cabin"/>
              </a:rPr>
              <a:t>AAIB</a:t>
            </a:r>
            <a:r>
              <a:rPr lang="en-GB" dirty="0">
                <a:solidFill>
                  <a:srgbClr val="5F5F5F"/>
                </a:solidFill>
                <a:latin typeface="Calibri" panose="020F0502020204030204" pitchFamily="34" charset="0"/>
                <a:cs typeface="Calibri" panose="020F0502020204030204" pitchFamily="34" charset="0"/>
                <a:sym typeface="Cabin"/>
              </a:rPr>
              <a:t>), Healthcare (</a:t>
            </a:r>
            <a:r>
              <a:rPr lang="en-GB" b="1" i="1" dirty="0">
                <a:solidFill>
                  <a:srgbClr val="E9A819"/>
                </a:solidFill>
                <a:latin typeface="Calibri" panose="020F0502020204030204" pitchFamily="34" charset="0"/>
                <a:cs typeface="Calibri" panose="020F0502020204030204" pitchFamily="34" charset="0"/>
                <a:sym typeface="Cabin"/>
              </a:rPr>
              <a:t>HSIB</a:t>
            </a:r>
            <a:r>
              <a:rPr lang="en-GB" dirty="0">
                <a:solidFill>
                  <a:srgbClr val="5F5F5F"/>
                </a:solidFill>
                <a:latin typeface="Calibri" panose="020F0502020204030204" pitchFamily="34" charset="0"/>
                <a:cs typeface="Calibri" panose="020F0502020204030204" pitchFamily="34" charset="0"/>
                <a:sym typeface="Cabin"/>
              </a:rPr>
              <a:t>) and Rail (</a:t>
            </a:r>
            <a:r>
              <a:rPr lang="en-GB" b="1" i="1" dirty="0">
                <a:solidFill>
                  <a:srgbClr val="E9A819"/>
                </a:solidFill>
                <a:latin typeface="Calibri" panose="020F0502020204030204" pitchFamily="34" charset="0"/>
                <a:cs typeface="Calibri" panose="020F0502020204030204" pitchFamily="34" charset="0"/>
                <a:sym typeface="Cabin"/>
              </a:rPr>
              <a:t>RAIB</a:t>
            </a:r>
            <a:r>
              <a:rPr lang="en-GB" dirty="0">
                <a:solidFill>
                  <a:srgbClr val="5F5F5F"/>
                </a:solidFill>
                <a:latin typeface="Calibri" panose="020F0502020204030204" pitchFamily="34" charset="0"/>
                <a:cs typeface="Calibri" panose="020F0502020204030204" pitchFamily="34" charset="0"/>
                <a:sym typeface="Cabin"/>
              </a:rPr>
              <a:t>)</a:t>
            </a:r>
          </a:p>
          <a:p>
            <a:pPr marL="139700">
              <a:buClr>
                <a:srgbClr val="E9AA1B"/>
              </a:buClr>
              <a:buSzPts val="1400"/>
            </a:pPr>
            <a:endParaRPr lang="en-GB" dirty="0">
              <a:solidFill>
                <a:srgbClr val="5F5F5F"/>
              </a:solidFill>
              <a:latin typeface="Calibri" panose="020F0502020204030204" pitchFamily="34" charset="0"/>
              <a:cs typeface="Calibri" panose="020F0502020204030204" pitchFamily="34" charset="0"/>
              <a:sym typeface="Cabin"/>
            </a:endParaRPr>
          </a:p>
          <a:p>
            <a:pPr marL="139700">
              <a:buClr>
                <a:srgbClr val="E9AA1B"/>
              </a:buClr>
              <a:buSzPts val="1400"/>
            </a:pPr>
            <a:r>
              <a:rPr lang="en-GB" dirty="0">
                <a:solidFill>
                  <a:srgbClr val="5F5F5F"/>
                </a:solidFill>
                <a:latin typeface="Calibri" panose="020F0502020204030204" pitchFamily="34" charset="0"/>
                <a:cs typeface="Calibri" panose="020F0502020204030204" pitchFamily="34" charset="0"/>
                <a:sym typeface="Cabin"/>
              </a:rPr>
              <a:t>Undertook analysis – </a:t>
            </a:r>
            <a:r>
              <a:rPr lang="en-GB" b="1" i="1" dirty="0">
                <a:solidFill>
                  <a:srgbClr val="E9A819"/>
                </a:solidFill>
                <a:latin typeface="Calibri" panose="020F0502020204030204" pitchFamily="34" charset="0"/>
                <a:cs typeface="Calibri" panose="020F0502020204030204" pitchFamily="34" charset="0"/>
                <a:sym typeface="Cabin"/>
              </a:rPr>
              <a:t>Sectors </a:t>
            </a:r>
            <a:r>
              <a:rPr lang="en-GB" dirty="0">
                <a:solidFill>
                  <a:srgbClr val="5F5F5F"/>
                </a:solidFill>
                <a:latin typeface="Calibri" panose="020F0502020204030204" pitchFamily="34" charset="0"/>
                <a:cs typeface="Calibri" panose="020F0502020204030204" pitchFamily="34" charset="0"/>
                <a:sym typeface="Cabin"/>
              </a:rPr>
              <a:t>– formal reports </a:t>
            </a:r>
            <a:r>
              <a:rPr lang="en-GB" u="sng" dirty="0">
                <a:solidFill>
                  <a:srgbClr val="5F5F5F"/>
                </a:solidFill>
                <a:latin typeface="Calibri" panose="020F0502020204030204" pitchFamily="34" charset="0"/>
                <a:cs typeface="Calibri" panose="020F0502020204030204" pitchFamily="34" charset="0"/>
                <a:sym typeface="Cabin"/>
              </a:rPr>
              <a:t>not</a:t>
            </a:r>
            <a:r>
              <a:rPr lang="en-GB" dirty="0">
                <a:solidFill>
                  <a:srgbClr val="5F5F5F"/>
                </a:solidFill>
                <a:latin typeface="Calibri" panose="020F0502020204030204" pitchFamily="34" charset="0"/>
                <a:cs typeface="Calibri" panose="020F0502020204030204" pitchFamily="34" charset="0"/>
                <a:sym typeface="Cabin"/>
              </a:rPr>
              <a:t> considered service perspective</a:t>
            </a:r>
          </a:p>
          <a:p>
            <a:pPr marL="139700">
              <a:buClr>
                <a:srgbClr val="E9AA1B"/>
              </a:buClr>
              <a:buSzPts val="1400"/>
            </a:pPr>
            <a:endParaRPr lang="en-GB" dirty="0">
              <a:solidFill>
                <a:srgbClr val="5F5F5F"/>
              </a:solidFill>
              <a:latin typeface="Calibri" panose="020F0502020204030204" pitchFamily="34" charset="0"/>
              <a:cs typeface="Calibri" panose="020F0502020204030204" pitchFamily="34" charset="0"/>
              <a:sym typeface="Cabin"/>
            </a:endParaRPr>
          </a:p>
          <a:p>
            <a:pPr marL="139700">
              <a:buClr>
                <a:srgbClr val="E9AA1B"/>
              </a:buClr>
              <a:buSzPts val="1400"/>
            </a:pPr>
            <a:r>
              <a:rPr lang="en-GB" dirty="0">
                <a:solidFill>
                  <a:srgbClr val="5F5F5F"/>
                </a:solidFill>
                <a:latin typeface="Calibri" panose="020F0502020204030204" pitchFamily="34" charset="0"/>
                <a:cs typeface="Calibri" panose="020F0502020204030204" pitchFamily="34" charset="0"/>
                <a:sym typeface="Cabin"/>
              </a:rPr>
              <a:t>Our paper draws on work of the SCSC SAWG</a:t>
            </a:r>
          </a:p>
        </p:txBody>
      </p:sp>
      <p:sp>
        <p:nvSpPr>
          <p:cNvPr id="5" name="Rectangle 4">
            <a:extLst>
              <a:ext uri="{FF2B5EF4-FFF2-40B4-BE49-F238E27FC236}">
                <a16:creationId xmlns:a16="http://schemas.microsoft.com/office/drawing/2014/main" id="{6589A411-A4CF-424D-83F0-8BE1C134165A}"/>
              </a:ext>
            </a:extLst>
          </p:cNvPr>
          <p:cNvSpPr/>
          <p:nvPr/>
        </p:nvSpPr>
        <p:spPr>
          <a:xfrm>
            <a:off x="161364" y="4124941"/>
            <a:ext cx="7321176" cy="523220"/>
          </a:xfrm>
          <a:prstGeom prst="rect">
            <a:avLst/>
          </a:prstGeom>
          <a:ln w="28575">
            <a:solidFill>
              <a:srgbClr val="E9A819"/>
            </a:solidFill>
          </a:ln>
        </p:spPr>
        <p:txBody>
          <a:bodyPr wrap="square">
            <a:spAutoFit/>
          </a:bodyPr>
          <a:lstStyle/>
          <a:p>
            <a:pPr marL="139700">
              <a:buClr>
                <a:srgbClr val="E9AA1B"/>
              </a:buClr>
              <a:buSzPts val="1400"/>
            </a:pPr>
            <a:r>
              <a:rPr lang="en-GB" i="1">
                <a:solidFill>
                  <a:srgbClr val="5F5F5F"/>
                </a:solidFill>
                <a:latin typeface="Calibri" panose="020F0502020204030204" pitchFamily="34" charset="0"/>
                <a:cs typeface="Calibri" panose="020F0502020204030204" pitchFamily="34" charset="0"/>
                <a:sym typeface="Cabin"/>
              </a:rPr>
              <a:t>The purpose of this presentation is not to discredit, contradict or challenge the existing accident analysis but simply to view these incidents through the lens of service assurance.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75" name="Google Shape;475;p39"/>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latin typeface="Calibri" panose="020F0502020204030204" pitchFamily="34" charset="0"/>
                <a:cs typeface="Calibri" panose="020F0502020204030204" pitchFamily="34" charset="0"/>
              </a:rPr>
              <a:t>4</a:t>
            </a:fld>
            <a:endParaRPr dirty="0">
              <a:latin typeface="Calibri" panose="020F0502020204030204" pitchFamily="34" charset="0"/>
              <a:cs typeface="Calibri" panose="020F0502020204030204" pitchFamily="34" charset="0"/>
            </a:endParaRPr>
          </a:p>
        </p:txBody>
      </p:sp>
      <p:sp>
        <p:nvSpPr>
          <p:cNvPr id="476" name="Google Shape;476;p39"/>
          <p:cNvSpPr txBox="1">
            <a:spLocks noGrp="1"/>
          </p:cNvSpPr>
          <p:nvPr>
            <p:ph type="ctrTitle"/>
          </p:nvPr>
        </p:nvSpPr>
        <p:spPr>
          <a:xfrm>
            <a:off x="2137450" y="360000"/>
            <a:ext cx="6168000" cy="594000"/>
          </a:xfrm>
          <a:prstGeom prst="rect">
            <a:avLst/>
          </a:prstGeom>
        </p:spPr>
        <p:txBody>
          <a:bodyPr spcFirstLastPara="1" wrap="square" lIns="91425" tIns="91425" rIns="91425" bIns="91425" anchor="b" anchorCtr="0">
            <a:noAutofit/>
          </a:bodyPr>
          <a:lstStyle/>
          <a:p>
            <a:pPr lvl="0"/>
            <a:r>
              <a:rPr lang="es" sz="2800" dirty="0">
                <a:latin typeface="Calibri Light" panose="020F0302020204030204" pitchFamily="34" charset="0"/>
                <a:cs typeface="Calibri Light" panose="020F0302020204030204" pitchFamily="34" charset="0"/>
              </a:rPr>
              <a:t>Service Assurance </a:t>
            </a:r>
            <a:r>
              <a:rPr lang="es" sz="2800" b="1" dirty="0">
                <a:solidFill>
                  <a:srgbClr val="F8BC28"/>
                </a:solidFill>
                <a:latin typeface="Calibri Light" panose="020F0302020204030204" pitchFamily="34" charset="0"/>
                <a:cs typeface="Calibri Light" panose="020F0302020204030204" pitchFamily="34" charset="0"/>
              </a:rPr>
              <a:t>Principles</a:t>
            </a:r>
            <a:endParaRPr sz="2800" b="1" dirty="0">
              <a:solidFill>
                <a:srgbClr val="F8BC28"/>
              </a:solidFill>
              <a:latin typeface="Calibri Light" panose="020F0302020204030204" pitchFamily="34" charset="0"/>
              <a:cs typeface="Calibri Light" panose="020F0302020204030204" pitchFamily="34" charset="0"/>
            </a:endParaRPr>
          </a:p>
        </p:txBody>
      </p:sp>
      <p:sp>
        <p:nvSpPr>
          <p:cNvPr id="5" name="Freeform 4">
            <a:extLst>
              <a:ext uri="{FF2B5EF4-FFF2-40B4-BE49-F238E27FC236}">
                <a16:creationId xmlns:a16="http://schemas.microsoft.com/office/drawing/2014/main" id="{E8C08980-ECC3-3841-8BBF-AA7425B6FAF6}"/>
              </a:ext>
            </a:extLst>
          </p:cNvPr>
          <p:cNvSpPr/>
          <p:nvPr/>
        </p:nvSpPr>
        <p:spPr>
          <a:xfrm>
            <a:off x="4735627" y="107009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1</a:t>
            </a:r>
          </a:p>
        </p:txBody>
      </p:sp>
      <p:sp>
        <p:nvSpPr>
          <p:cNvPr id="6" name="Freeform 5">
            <a:extLst>
              <a:ext uri="{FF2B5EF4-FFF2-40B4-BE49-F238E27FC236}">
                <a16:creationId xmlns:a16="http://schemas.microsoft.com/office/drawing/2014/main" id="{759019EB-6E02-5945-A446-08D2CE3547C3}"/>
              </a:ext>
            </a:extLst>
          </p:cNvPr>
          <p:cNvSpPr/>
          <p:nvPr/>
        </p:nvSpPr>
        <p:spPr>
          <a:xfrm>
            <a:off x="5637061" y="1204834"/>
            <a:ext cx="3308356" cy="404230"/>
          </a:xfrm>
          <a:custGeom>
            <a:avLst/>
            <a:gdLst>
              <a:gd name="connsiteX0" fmla="*/ 0 w 719727"/>
              <a:gd name="connsiteY0" fmla="*/ 0 h 404230"/>
              <a:gd name="connsiteX1" fmla="*/ 719727 w 719727"/>
              <a:gd name="connsiteY1" fmla="*/ 0 h 404230"/>
              <a:gd name="connsiteX2" fmla="*/ 719727 w 719727"/>
              <a:gd name="connsiteY2" fmla="*/ 404230 h 404230"/>
              <a:gd name="connsiteX3" fmla="*/ 0 w 719727"/>
              <a:gd name="connsiteY3" fmla="*/ 404230 h 404230"/>
              <a:gd name="connsiteX4" fmla="*/ 0 w 719727"/>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27" h="404230">
                <a:moveTo>
                  <a:pt x="0" y="0"/>
                </a:moveTo>
                <a:lnTo>
                  <a:pt x="719727" y="0"/>
                </a:lnTo>
                <a:lnTo>
                  <a:pt x="719727"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GB" kern="1200">
                <a:solidFill>
                  <a:srgbClr val="5F5F5F"/>
                </a:solidFill>
                <a:latin typeface="Calibri" panose="020F0502020204030204" pitchFamily="34" charset="0"/>
                <a:cs typeface="Calibri" panose="020F0502020204030204" pitchFamily="34" charset="0"/>
                <a:sym typeface="Arial"/>
              </a:rPr>
              <a:t>R</a:t>
            </a:r>
            <a:r>
              <a:rPr lang="en-GB" kern="1200">
                <a:solidFill>
                  <a:srgbClr val="5F5F5F"/>
                </a:solidFill>
                <a:latin typeface="Calibri" panose="020F0502020204030204" pitchFamily="34" charset="0"/>
                <a:ea typeface="Cabin"/>
                <a:cs typeface="Calibri" panose="020F0502020204030204" pitchFamily="34" charset="0"/>
                <a:sym typeface="Arial"/>
              </a:rPr>
              <a:t>equirements</a:t>
            </a:r>
            <a:r>
              <a:rPr lang="en-GB" kern="1200">
                <a:solidFill>
                  <a:srgbClr val="5F5F5F"/>
                </a:solidFill>
                <a:latin typeface="Calibri" panose="020F0502020204030204" pitchFamily="34" charset="0"/>
                <a:cs typeface="Calibri" panose="020F0502020204030204" pitchFamily="34" charset="0"/>
                <a:sym typeface="Arial"/>
              </a:rPr>
              <a:t> shall be defined to address the service-based solution’s (SBS) contribution to both desirable and undesirable behaviours</a:t>
            </a:r>
            <a:endParaRPr lang="en-GB" kern="1200">
              <a:solidFill>
                <a:srgbClr val="5F5F5F"/>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F49639-BF1E-D646-8F13-810AC3B94967}"/>
              </a:ext>
            </a:extLst>
          </p:cNvPr>
          <p:cNvSpPr/>
          <p:nvPr/>
        </p:nvSpPr>
        <p:spPr>
          <a:xfrm>
            <a:off x="4102601" y="107009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A2961B6A-9F9B-8344-AE00-E03BF7CACE3D}"/>
              </a:ext>
            </a:extLst>
          </p:cNvPr>
          <p:cNvSpPr/>
          <p:nvPr/>
        </p:nvSpPr>
        <p:spPr>
          <a:xfrm>
            <a:off x="4417901" y="1641942"/>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2</a:t>
            </a:r>
          </a:p>
        </p:txBody>
      </p:sp>
      <p:sp>
        <p:nvSpPr>
          <p:cNvPr id="10" name="Freeform 9">
            <a:extLst>
              <a:ext uri="{FF2B5EF4-FFF2-40B4-BE49-F238E27FC236}">
                <a16:creationId xmlns:a16="http://schemas.microsoft.com/office/drawing/2014/main" id="{747A0797-A0E4-CE40-A36B-F945FB7310D5}"/>
              </a:ext>
            </a:extLst>
          </p:cNvPr>
          <p:cNvSpPr/>
          <p:nvPr/>
        </p:nvSpPr>
        <p:spPr>
          <a:xfrm>
            <a:off x="5050927" y="1641942"/>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1DFD1673-E5EB-7143-BFE7-E93477FE3460}"/>
              </a:ext>
            </a:extLst>
          </p:cNvPr>
          <p:cNvSpPr/>
          <p:nvPr/>
        </p:nvSpPr>
        <p:spPr>
          <a:xfrm>
            <a:off x="4735627" y="2213794"/>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3</a:t>
            </a:r>
          </a:p>
        </p:txBody>
      </p:sp>
      <p:sp>
        <p:nvSpPr>
          <p:cNvPr id="12" name="Freeform 11">
            <a:extLst>
              <a:ext uri="{FF2B5EF4-FFF2-40B4-BE49-F238E27FC236}">
                <a16:creationId xmlns:a16="http://schemas.microsoft.com/office/drawing/2014/main" id="{254CF306-0DE5-464E-8F5B-98B0E5FE4E2F}"/>
              </a:ext>
            </a:extLst>
          </p:cNvPr>
          <p:cNvSpPr/>
          <p:nvPr/>
        </p:nvSpPr>
        <p:spPr>
          <a:xfrm>
            <a:off x="5637060" y="2348538"/>
            <a:ext cx="3104641" cy="404230"/>
          </a:xfrm>
          <a:custGeom>
            <a:avLst/>
            <a:gdLst>
              <a:gd name="connsiteX0" fmla="*/ 0 w 751869"/>
              <a:gd name="connsiteY0" fmla="*/ 0 h 404230"/>
              <a:gd name="connsiteX1" fmla="*/ 751869 w 751869"/>
              <a:gd name="connsiteY1" fmla="*/ 0 h 404230"/>
              <a:gd name="connsiteX2" fmla="*/ 751869 w 751869"/>
              <a:gd name="connsiteY2" fmla="*/ 404230 h 404230"/>
              <a:gd name="connsiteX3" fmla="*/ 0 w 751869"/>
              <a:gd name="connsiteY3" fmla="*/ 404230 h 404230"/>
              <a:gd name="connsiteX4" fmla="*/ 0 w 751869"/>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869" h="404230">
                <a:moveTo>
                  <a:pt x="0" y="0"/>
                </a:moveTo>
                <a:lnTo>
                  <a:pt x="751869" y="0"/>
                </a:lnTo>
                <a:lnTo>
                  <a:pt x="751869"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l" defTabSz="222250">
              <a:lnSpc>
                <a:spcPct val="90000"/>
              </a:lnSpc>
              <a:spcBef>
                <a:spcPct val="0"/>
              </a:spcBef>
              <a:spcAft>
                <a:spcPct val="35000"/>
              </a:spcAft>
              <a:buNone/>
            </a:pPr>
            <a:r>
              <a:rPr lang="en-GB" kern="1200">
                <a:solidFill>
                  <a:srgbClr val="5F5F5F"/>
                </a:solidFill>
                <a:latin typeface="Calibri" panose="020F0502020204030204" pitchFamily="34" charset="0"/>
                <a:ea typeface="Cabin"/>
                <a:cs typeface="Calibri" panose="020F0502020204030204" pitchFamily="34" charset="0"/>
                <a:sym typeface="Cabin"/>
              </a:rPr>
              <a:t>Service assurance requirements shall be satisfied</a:t>
            </a:r>
            <a:endParaRPr lang="en-GB" kern="1200">
              <a:solidFill>
                <a:srgbClr val="5F5F5F"/>
              </a:solidFill>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1BEFFFC1-0CC3-3344-83F6-7988BDA97721}"/>
              </a:ext>
            </a:extLst>
          </p:cNvPr>
          <p:cNvSpPr/>
          <p:nvPr/>
        </p:nvSpPr>
        <p:spPr>
          <a:xfrm>
            <a:off x="4102601" y="2213794"/>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2121C8E2-FFAB-CA48-9793-9A4029839C34}"/>
              </a:ext>
            </a:extLst>
          </p:cNvPr>
          <p:cNvSpPr/>
          <p:nvPr/>
        </p:nvSpPr>
        <p:spPr>
          <a:xfrm>
            <a:off x="4417901" y="2785646"/>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4</a:t>
            </a:r>
          </a:p>
        </p:txBody>
      </p:sp>
      <p:sp>
        <p:nvSpPr>
          <p:cNvPr id="15" name="Freeform 14">
            <a:extLst>
              <a:ext uri="{FF2B5EF4-FFF2-40B4-BE49-F238E27FC236}">
                <a16:creationId xmlns:a16="http://schemas.microsoft.com/office/drawing/2014/main" id="{8B349DAD-9CE2-8041-B2F0-A038A6EFFE21}"/>
              </a:ext>
            </a:extLst>
          </p:cNvPr>
          <p:cNvSpPr/>
          <p:nvPr/>
        </p:nvSpPr>
        <p:spPr>
          <a:xfrm>
            <a:off x="609602" y="2920390"/>
            <a:ext cx="3492999" cy="404230"/>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Clr>
                <a:schemeClr val="dk1"/>
              </a:buClr>
              <a:buSzPts val="1100"/>
              <a:buNone/>
            </a:pPr>
            <a:r>
              <a:rPr lang="en-GB" kern="1200">
                <a:solidFill>
                  <a:srgbClr val="5F5F5F"/>
                </a:solidFill>
                <a:latin typeface="Calibri" panose="020F0502020204030204" pitchFamily="34" charset="0"/>
                <a:ea typeface="Cabin"/>
                <a:cs typeface="Calibri" panose="020F0502020204030204" pitchFamily="34" charset="0"/>
                <a:sym typeface="Cabin"/>
              </a:rPr>
              <a:t>Unintended behaviours of the SBS shall be identified, assessed and managed</a:t>
            </a:r>
            <a:endParaRPr lang="en-GB" kern="1200">
              <a:solidFill>
                <a:srgbClr val="5F5F5F"/>
              </a:solidFill>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EDC53683-81A5-BF40-B9B1-F8B0304DF7A5}"/>
              </a:ext>
            </a:extLst>
          </p:cNvPr>
          <p:cNvSpPr/>
          <p:nvPr/>
        </p:nvSpPr>
        <p:spPr>
          <a:xfrm>
            <a:off x="5050927" y="2785646"/>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81DB9EC-98E0-A942-81B5-72D4E3D75E11}"/>
              </a:ext>
            </a:extLst>
          </p:cNvPr>
          <p:cNvSpPr/>
          <p:nvPr/>
        </p:nvSpPr>
        <p:spPr>
          <a:xfrm>
            <a:off x="4735627" y="3357498"/>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5</a:t>
            </a:r>
          </a:p>
        </p:txBody>
      </p:sp>
      <p:sp>
        <p:nvSpPr>
          <p:cNvPr id="18" name="Freeform 17">
            <a:extLst>
              <a:ext uri="{FF2B5EF4-FFF2-40B4-BE49-F238E27FC236}">
                <a16:creationId xmlns:a16="http://schemas.microsoft.com/office/drawing/2014/main" id="{6336AD51-89D4-CD4B-A774-52AF371B93F4}"/>
              </a:ext>
            </a:extLst>
          </p:cNvPr>
          <p:cNvSpPr/>
          <p:nvPr/>
        </p:nvSpPr>
        <p:spPr>
          <a:xfrm>
            <a:off x="5637059" y="3492242"/>
            <a:ext cx="3104641" cy="404230"/>
          </a:xfrm>
          <a:custGeom>
            <a:avLst/>
            <a:gdLst>
              <a:gd name="connsiteX0" fmla="*/ 0 w 751869"/>
              <a:gd name="connsiteY0" fmla="*/ 0 h 404230"/>
              <a:gd name="connsiteX1" fmla="*/ 751869 w 751869"/>
              <a:gd name="connsiteY1" fmla="*/ 0 h 404230"/>
              <a:gd name="connsiteX2" fmla="*/ 751869 w 751869"/>
              <a:gd name="connsiteY2" fmla="*/ 404230 h 404230"/>
              <a:gd name="connsiteX3" fmla="*/ 0 w 751869"/>
              <a:gd name="connsiteY3" fmla="*/ 404230 h 404230"/>
              <a:gd name="connsiteX4" fmla="*/ 0 w 751869"/>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869" h="404230">
                <a:moveTo>
                  <a:pt x="0" y="0"/>
                </a:moveTo>
                <a:lnTo>
                  <a:pt x="751869" y="0"/>
                </a:lnTo>
                <a:lnTo>
                  <a:pt x="751869"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l" defTabSz="222250">
              <a:lnSpc>
                <a:spcPct val="90000"/>
              </a:lnSpc>
              <a:spcBef>
                <a:spcPct val="0"/>
              </a:spcBef>
              <a:spcAft>
                <a:spcPct val="35000"/>
              </a:spcAft>
              <a:buClr>
                <a:schemeClr val="dk1"/>
              </a:buClr>
              <a:buSzPts val="1100"/>
              <a:buNone/>
            </a:pPr>
            <a:r>
              <a:rPr lang="en-GB" kern="1200">
                <a:solidFill>
                  <a:srgbClr val="5F5F5F"/>
                </a:solidFill>
                <a:latin typeface="Calibri" panose="020F0502020204030204" pitchFamily="34" charset="0"/>
                <a:ea typeface="Cabin"/>
                <a:cs typeface="Calibri" panose="020F0502020204030204" pitchFamily="34" charset="0"/>
                <a:sym typeface="Cabin"/>
              </a:rPr>
              <a:t>The confidence established in addressing these principles shall be commensurate with the level of risk posed by the SBS</a:t>
            </a:r>
            <a:endParaRPr lang="en-GB" kern="1200">
              <a:solidFill>
                <a:srgbClr val="5F5F5F"/>
              </a:solidFill>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C902855F-3F78-9D43-B76C-9640BC218F66}"/>
              </a:ext>
            </a:extLst>
          </p:cNvPr>
          <p:cNvSpPr/>
          <p:nvPr/>
        </p:nvSpPr>
        <p:spPr>
          <a:xfrm>
            <a:off x="4102601" y="3357498"/>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B9146615-7CD8-1F4E-9893-5722960271DA}"/>
              </a:ext>
            </a:extLst>
          </p:cNvPr>
          <p:cNvSpPr/>
          <p:nvPr/>
        </p:nvSpPr>
        <p:spPr>
          <a:xfrm>
            <a:off x="4417901" y="392935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6</a:t>
            </a:r>
          </a:p>
        </p:txBody>
      </p:sp>
      <p:sp>
        <p:nvSpPr>
          <p:cNvPr id="21" name="Freeform 20">
            <a:extLst>
              <a:ext uri="{FF2B5EF4-FFF2-40B4-BE49-F238E27FC236}">
                <a16:creationId xmlns:a16="http://schemas.microsoft.com/office/drawing/2014/main" id="{A1B574DB-0E38-DC40-96FF-A0C0CA2407D0}"/>
              </a:ext>
            </a:extLst>
          </p:cNvPr>
          <p:cNvSpPr/>
          <p:nvPr/>
        </p:nvSpPr>
        <p:spPr>
          <a:xfrm>
            <a:off x="609602" y="4064094"/>
            <a:ext cx="3492999" cy="404230"/>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None/>
            </a:pPr>
            <a:r>
              <a:rPr lang="en-GB" kern="1200">
                <a:solidFill>
                  <a:srgbClr val="5F5F5F"/>
                </a:solidFill>
                <a:latin typeface="Calibri" panose="020F0502020204030204" pitchFamily="34" charset="0"/>
                <a:ea typeface="Cabin"/>
                <a:cs typeface="Calibri" panose="020F0502020204030204" pitchFamily="34" charset="0"/>
              </a:rPr>
              <a:t>These</a:t>
            </a:r>
            <a:r>
              <a:rPr lang="en-GB" kern="1200">
                <a:solidFill>
                  <a:srgbClr val="5F5F5F"/>
                </a:solidFill>
                <a:latin typeface="Calibri" panose="020F0502020204030204" pitchFamily="34" charset="0"/>
                <a:cs typeface="Calibri" panose="020F0502020204030204" pitchFamily="34" charset="0"/>
              </a:rPr>
              <a:t> principles shall </a:t>
            </a:r>
            <a:r>
              <a:rPr lang="en-GB" kern="1200">
                <a:solidFill>
                  <a:srgbClr val="5F5F5F"/>
                </a:solidFill>
                <a:latin typeface="Calibri" panose="020F0502020204030204" pitchFamily="34" charset="0"/>
                <a:ea typeface="Cabin"/>
                <a:cs typeface="Calibri" panose="020F0502020204030204" pitchFamily="34" charset="0"/>
              </a:rPr>
              <a:t>be established and maintained throughout the lifetime of the SBS, resilient to all changes and re-purposing</a:t>
            </a:r>
          </a:p>
        </p:txBody>
      </p:sp>
      <p:sp>
        <p:nvSpPr>
          <p:cNvPr id="22" name="Freeform 21">
            <a:extLst>
              <a:ext uri="{FF2B5EF4-FFF2-40B4-BE49-F238E27FC236}">
                <a16:creationId xmlns:a16="http://schemas.microsoft.com/office/drawing/2014/main" id="{19EF3243-BE10-A240-91D4-923CF72B58D7}"/>
              </a:ext>
            </a:extLst>
          </p:cNvPr>
          <p:cNvSpPr/>
          <p:nvPr/>
        </p:nvSpPr>
        <p:spPr>
          <a:xfrm>
            <a:off x="5050927" y="392935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68D1BB49-1B52-2C49-A35C-D01CCE86FA51}"/>
              </a:ext>
            </a:extLst>
          </p:cNvPr>
          <p:cNvSpPr/>
          <p:nvPr/>
        </p:nvSpPr>
        <p:spPr>
          <a:xfrm>
            <a:off x="3168071" y="4749900"/>
            <a:ext cx="4572000" cy="246221"/>
          </a:xfrm>
          <a:prstGeom prst="rect">
            <a:avLst/>
          </a:prstGeom>
        </p:spPr>
        <p:txBody>
          <a:bodyPr>
            <a:spAutoFit/>
          </a:bodyPr>
          <a:lstStyle/>
          <a:p>
            <a:r>
              <a:rPr lang="en-GB" sz="1000" kern="1200">
                <a:solidFill>
                  <a:srgbClr val="5F5F5F"/>
                </a:solidFill>
                <a:latin typeface="Calibri" panose="020F0502020204030204" pitchFamily="34" charset="0"/>
                <a:cs typeface="Calibri" panose="020F0502020204030204" pitchFamily="34" charset="0"/>
              </a:rPr>
              <a:t>Service Assurance Guidance document SCSC-156 (SAWG, 2020) </a:t>
            </a:r>
            <a:endParaRPr lang="en-US" sz="1000" kern="1200">
              <a:solidFill>
                <a:srgbClr val="5F5F5F"/>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F4B86084-2E42-6041-BDED-FDC16694BEC9}"/>
              </a:ext>
            </a:extLst>
          </p:cNvPr>
          <p:cNvSpPr/>
          <p:nvPr/>
        </p:nvSpPr>
        <p:spPr>
          <a:xfrm>
            <a:off x="609601" y="1641942"/>
            <a:ext cx="3493000" cy="673718"/>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Clr>
                <a:schemeClr val="dk1"/>
              </a:buClr>
              <a:buSzPts val="1100"/>
              <a:buNone/>
            </a:pPr>
            <a:r>
              <a:rPr lang="en-GB" kern="1200">
                <a:solidFill>
                  <a:srgbClr val="5F5F5F"/>
                </a:solidFill>
                <a:latin typeface="Calibri" panose="020F0502020204030204" pitchFamily="34" charset="0"/>
                <a:ea typeface="Cabin"/>
                <a:cs typeface="Calibri" panose="020F0502020204030204" pitchFamily="34" charset="0"/>
                <a:sym typeface="Cabin"/>
              </a:rPr>
              <a:t>The intent of the service assurance requirements shall be maintained through the service definitions, service levels, service architecture and agreements made at service interfaces</a:t>
            </a:r>
            <a:endParaRPr lang="en-GB" kern="1200">
              <a:solidFill>
                <a:srgbClr val="5F5F5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42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10" grpId="0" animBg="1"/>
      <p:bldP spid="11" grpId="0" animBg="1"/>
      <p:bldP spid="12" grpId="0"/>
      <p:bldP spid="13" grpId="0" animBg="1"/>
      <p:bldP spid="14" grpId="0" animBg="1"/>
      <p:bldP spid="15" grpId="0"/>
      <p:bldP spid="16" grpId="0" animBg="1"/>
      <p:bldP spid="17" grpId="0" animBg="1"/>
      <p:bldP spid="18" grpId="0"/>
      <p:bldP spid="19" grpId="0" animBg="1"/>
      <p:bldP spid="20" grpId="0" animBg="1"/>
      <p:bldP spid="21" grpId="0"/>
      <p:bldP spid="22" grpId="0" animBg="1"/>
      <p:bldP spid="23"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grpSp>
        <p:nvGrpSpPr>
          <p:cNvPr id="150" name="Group 149">
            <a:extLst>
              <a:ext uri="{FF2B5EF4-FFF2-40B4-BE49-F238E27FC236}">
                <a16:creationId xmlns:a16="http://schemas.microsoft.com/office/drawing/2014/main" id="{4349D0AD-9103-C440-8D51-B512281E7949}"/>
              </a:ext>
            </a:extLst>
          </p:cNvPr>
          <p:cNvGrpSpPr/>
          <p:nvPr/>
        </p:nvGrpSpPr>
        <p:grpSpPr>
          <a:xfrm>
            <a:off x="5132214" y="1299895"/>
            <a:ext cx="2537803" cy="1569702"/>
            <a:chOff x="1244112" y="1315488"/>
            <a:chExt cx="2537803" cy="1569702"/>
          </a:xfrm>
        </p:grpSpPr>
        <p:pic>
          <p:nvPicPr>
            <p:cNvPr id="151" name="Picture 1">
              <a:extLst>
                <a:ext uri="{FF2B5EF4-FFF2-40B4-BE49-F238E27FC236}">
                  <a16:creationId xmlns:a16="http://schemas.microsoft.com/office/drawing/2014/main" id="{CE2F6D57-8723-7644-A323-1399F2435E8E}"/>
                </a:ext>
              </a:extLst>
            </p:cNvPr>
            <p:cNvPicPr>
              <a:picLocks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244112" y="1318543"/>
              <a:ext cx="2358216" cy="1566647"/>
            </a:xfrm>
            <a:prstGeom prst="rect">
              <a:avLst/>
            </a:prstGeom>
            <a:noFill/>
            <a:extLst>
              <a:ext uri="{909E8E84-426E-40DD-AFC4-6F175D3DCCD1}">
                <a14:hiddenFill xmlns:a14="http://schemas.microsoft.com/office/drawing/2010/main">
                  <a:solidFill>
                    <a:srgbClr val="FFFFFF"/>
                  </a:solidFill>
                </a14:hiddenFill>
              </a:ext>
            </a:extLst>
          </p:spPr>
        </p:pic>
        <p:sp>
          <p:nvSpPr>
            <p:cNvPr id="152" name="TextBox 151">
              <a:extLst>
                <a:ext uri="{FF2B5EF4-FFF2-40B4-BE49-F238E27FC236}">
                  <a16:creationId xmlns:a16="http://schemas.microsoft.com/office/drawing/2014/main" id="{9CFDD145-E8C2-0F40-9821-A0D845618108}"/>
                </a:ext>
              </a:extLst>
            </p:cNvPr>
            <p:cNvSpPr txBox="1"/>
            <p:nvPr/>
          </p:nvSpPr>
          <p:spPr>
            <a:xfrm>
              <a:off x="1253891" y="1315488"/>
              <a:ext cx="2528024" cy="215444"/>
            </a:xfrm>
            <a:prstGeom prst="rect">
              <a:avLst/>
            </a:prstGeom>
            <a:noFill/>
          </p:spPr>
          <p:txBody>
            <a:bodyPr wrap="square" rtlCol="0">
              <a:spAutoFit/>
            </a:bodyPr>
            <a:lstStyle/>
            <a:p>
              <a:r>
                <a:rPr lang="en-US" sz="800">
                  <a:solidFill>
                    <a:srgbClr val="999999"/>
                  </a:solidFill>
                  <a:latin typeface="Cabin"/>
                  <a:sym typeface="Cabin"/>
                </a:rPr>
                <a:t>Reproduced from </a:t>
              </a:r>
              <a:r>
                <a:rPr lang="en-US" sz="800" err="1">
                  <a:solidFill>
                    <a:srgbClr val="999999"/>
                  </a:solidFill>
                  <a:latin typeface="Cabin"/>
                  <a:sym typeface="Cabin"/>
                </a:rPr>
                <a:t>flikr.com</a:t>
              </a:r>
              <a:r>
                <a:rPr lang="en-US" sz="800">
                  <a:solidFill>
                    <a:srgbClr val="999999"/>
                  </a:solidFill>
                  <a:latin typeface="Cabin"/>
                  <a:sym typeface="Cabin"/>
                </a:rPr>
                <a:t> © Anna </a:t>
              </a:r>
              <a:r>
                <a:rPr lang="en-US" sz="800" err="1">
                  <a:solidFill>
                    <a:srgbClr val="999999"/>
                  </a:solidFill>
                  <a:latin typeface="Cabin"/>
                  <a:sym typeface="Cabin"/>
                </a:rPr>
                <a:t>Zvereva</a:t>
              </a:r>
              <a:r>
                <a:rPr lang="en-US" sz="800">
                  <a:solidFill>
                    <a:srgbClr val="999999"/>
                  </a:solidFill>
                  <a:latin typeface="Cabin"/>
                  <a:sym typeface="Cabin"/>
                </a:rPr>
                <a:t>, 2018</a:t>
              </a:r>
            </a:p>
          </p:txBody>
        </p:sp>
      </p:grpSp>
      <p:sp>
        <p:nvSpPr>
          <p:cNvPr id="1092" name="Google Shape;1092;p46"/>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solidFill>
                  <a:srgbClr val="3E516C"/>
                </a:solidFill>
                <a:latin typeface="Calibri" panose="020F0502020204030204" pitchFamily="34" charset="0"/>
                <a:cs typeface="Calibri" panose="020F0502020204030204" pitchFamily="34" charset="0"/>
              </a:rPr>
              <a:t>5</a:t>
            </a:fld>
            <a:endParaRPr dirty="0">
              <a:solidFill>
                <a:srgbClr val="3E516C"/>
              </a:solidFill>
              <a:latin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id="{48553766-B0F3-3B41-9A67-359935B5DA7B}"/>
              </a:ext>
            </a:extLst>
          </p:cNvPr>
          <p:cNvGrpSpPr/>
          <p:nvPr/>
        </p:nvGrpSpPr>
        <p:grpSpPr>
          <a:xfrm>
            <a:off x="1368151" y="1296769"/>
            <a:ext cx="3155206" cy="1574414"/>
            <a:chOff x="1229011" y="1310776"/>
            <a:chExt cx="3155206" cy="1574414"/>
          </a:xfrm>
        </p:grpSpPr>
        <p:pic>
          <p:nvPicPr>
            <p:cNvPr id="113" name="Picture 1">
              <a:extLst>
                <a:ext uri="{FF2B5EF4-FFF2-40B4-BE49-F238E27FC236}">
                  <a16:creationId xmlns:a16="http://schemas.microsoft.com/office/drawing/2014/main" id="{9C9B7657-3ADC-C849-8E70-A93529B448FA}"/>
                </a:ext>
              </a:extLst>
            </p:cNvPr>
            <p:cNvPicPr>
              <a:picLocks noChangeArrowheads="1"/>
            </p:cNvPicPr>
            <p:nvPr/>
          </p:nvPicPr>
          <p:blipFill>
            <a:blip r:embed="rId4">
              <a:alphaModFix/>
              <a:extLst>
                <a:ext uri="{28A0092B-C50C-407E-A947-70E740481C1C}">
                  <a14:useLocalDpi xmlns:a14="http://schemas.microsoft.com/office/drawing/2010/main"/>
                </a:ext>
              </a:extLst>
            </a:blip>
            <a:srcRect/>
            <a:stretch>
              <a:fillRect/>
            </a:stretch>
          </p:blipFill>
          <p:spPr bwMode="auto">
            <a:xfrm>
              <a:off x="1229011" y="1318543"/>
              <a:ext cx="3155206" cy="156664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FBBB73DD-5A22-BA46-8B51-175D8A0D80A5}"/>
                </a:ext>
              </a:extLst>
            </p:cNvPr>
            <p:cNvSpPr txBox="1"/>
            <p:nvPr/>
          </p:nvSpPr>
          <p:spPr>
            <a:xfrm>
              <a:off x="1856192" y="1310776"/>
              <a:ext cx="2528024" cy="185851"/>
            </a:xfrm>
            <a:prstGeom prst="rect">
              <a:avLst/>
            </a:prstGeom>
            <a:noFill/>
          </p:spPr>
          <p:txBody>
            <a:bodyPr wrap="square" rtlCol="0">
              <a:spAutoFit/>
            </a:bodyPr>
            <a:lstStyle/>
            <a:p>
              <a:r>
                <a:rPr lang="en-US" sz="800">
                  <a:solidFill>
                    <a:srgbClr val="999999"/>
                  </a:solidFill>
                  <a:latin typeface="Calibri" panose="020F0502020204030204" pitchFamily="34" charset="0"/>
                  <a:cs typeface="Calibri" panose="020F0502020204030204" pitchFamily="34" charset="0"/>
                  <a:sym typeface="Cabin"/>
                </a:rPr>
                <a:t>Reproduced from MAIB Report 14/2018 © Crown Copyright 2018</a:t>
              </a:r>
            </a:p>
          </p:txBody>
        </p:sp>
      </p:grpSp>
      <p:sp>
        <p:nvSpPr>
          <p:cNvPr id="1062" name="Google Shape;1062;p46"/>
          <p:cNvSpPr txBox="1">
            <a:spLocks noGrp="1"/>
          </p:cNvSpPr>
          <p:nvPr>
            <p:ph type="ctrTitle"/>
          </p:nvPr>
        </p:nvSpPr>
        <p:spPr>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434343"/>
              </a:buClr>
              <a:buSzPts val="2800"/>
              <a:buFont typeface="Old Standard TT"/>
              <a:buNone/>
            </a:pPr>
            <a:r>
              <a:rPr lang="es" sz="2800">
                <a:latin typeface="Calibri Light" panose="020F0302020204030204" pitchFamily="34" charset="0"/>
                <a:cs typeface="Calibri Light" panose="020F0302020204030204" pitchFamily="34" charset="0"/>
              </a:rPr>
              <a:t>Accident</a:t>
            </a:r>
            <a:r>
              <a:rPr lang="es" sz="2800">
                <a:latin typeface="Calibri" panose="020F0502020204030204" pitchFamily="34" charset="0"/>
                <a:cs typeface="Calibri" panose="020F0502020204030204" pitchFamily="34" charset="0"/>
              </a:rPr>
              <a:t> </a:t>
            </a:r>
            <a:r>
              <a:rPr lang="es" sz="2800" b="1">
                <a:solidFill>
                  <a:srgbClr val="F8BC28"/>
                </a:solidFill>
                <a:latin typeface="Calibri" panose="020F0502020204030204" pitchFamily="34" charset="0"/>
                <a:cs typeface="Calibri" panose="020F0502020204030204" pitchFamily="34" charset="0"/>
              </a:rPr>
              <a:t>Analysis</a:t>
            </a:r>
            <a:endParaRPr sz="2800" b="1">
              <a:solidFill>
                <a:srgbClr val="F8BC28"/>
              </a:solidFill>
              <a:latin typeface="Calibri" panose="020F0502020204030204" pitchFamily="34" charset="0"/>
              <a:cs typeface="Calibri" panose="020F0502020204030204" pitchFamily="34" charset="0"/>
            </a:endParaRPr>
          </a:p>
        </p:txBody>
      </p:sp>
      <p:grpSp>
        <p:nvGrpSpPr>
          <p:cNvPr id="156" name="Group 155">
            <a:extLst>
              <a:ext uri="{FF2B5EF4-FFF2-40B4-BE49-F238E27FC236}">
                <a16:creationId xmlns:a16="http://schemas.microsoft.com/office/drawing/2014/main" id="{34431D5C-F1B0-CF4B-8278-FD4C6DA92AB9}"/>
              </a:ext>
            </a:extLst>
          </p:cNvPr>
          <p:cNvGrpSpPr/>
          <p:nvPr/>
        </p:nvGrpSpPr>
        <p:grpSpPr>
          <a:xfrm>
            <a:off x="1904416" y="3259188"/>
            <a:ext cx="2630261" cy="1731670"/>
            <a:chOff x="1794456" y="1318543"/>
            <a:chExt cx="2630261" cy="1731670"/>
          </a:xfrm>
        </p:grpSpPr>
        <p:pic>
          <p:nvPicPr>
            <p:cNvPr id="157" name="Picture 1">
              <a:extLst>
                <a:ext uri="{FF2B5EF4-FFF2-40B4-BE49-F238E27FC236}">
                  <a16:creationId xmlns:a16="http://schemas.microsoft.com/office/drawing/2014/main" id="{156518F2-D2A9-BC44-AC20-041A2203DA0A}"/>
                </a:ext>
              </a:extLst>
            </p:cNvPr>
            <p:cNvPicPr>
              <a:picLocks noChangeArrowheads="1"/>
            </p:cNvPicPr>
            <p:nvPr/>
          </p:nvPicPr>
          <p:blipFill>
            <a:blip r:embed="rId5"/>
            <a:srcRect/>
            <a:stretch/>
          </p:blipFill>
          <p:spPr bwMode="auto">
            <a:xfrm>
              <a:off x="1984124" y="1318543"/>
              <a:ext cx="1644979" cy="1566647"/>
            </a:xfrm>
            <a:prstGeom prst="rect">
              <a:avLst/>
            </a:prstGeom>
            <a:noFill/>
            <a:extLst>
              <a:ext uri="{909E8E84-426E-40DD-AFC4-6F175D3DCCD1}">
                <a14:hiddenFill xmlns:a14="http://schemas.microsoft.com/office/drawing/2010/main">
                  <a:solidFill>
                    <a:srgbClr val="FFFFFF"/>
                  </a:solidFill>
                </a14:hiddenFill>
              </a:ext>
            </a:extLst>
          </p:spPr>
        </p:pic>
        <p:sp>
          <p:nvSpPr>
            <p:cNvPr id="158" name="TextBox 157">
              <a:extLst>
                <a:ext uri="{FF2B5EF4-FFF2-40B4-BE49-F238E27FC236}">
                  <a16:creationId xmlns:a16="http://schemas.microsoft.com/office/drawing/2014/main" id="{D4B68996-B6AC-B944-8724-FF7B48691732}"/>
                </a:ext>
              </a:extLst>
            </p:cNvPr>
            <p:cNvSpPr txBox="1"/>
            <p:nvPr/>
          </p:nvSpPr>
          <p:spPr>
            <a:xfrm>
              <a:off x="1794456" y="2834769"/>
              <a:ext cx="2630261" cy="215444"/>
            </a:xfrm>
            <a:prstGeom prst="rect">
              <a:avLst/>
            </a:prstGeom>
            <a:noFill/>
          </p:spPr>
          <p:txBody>
            <a:bodyPr wrap="square" rtlCol="0">
              <a:spAutoFit/>
            </a:bodyPr>
            <a:lstStyle/>
            <a:p>
              <a:r>
                <a:rPr lang="en-US" sz="800">
                  <a:solidFill>
                    <a:srgbClr val="999999"/>
                  </a:solidFill>
                  <a:latin typeface="Calibri" panose="020F0502020204030204" pitchFamily="34" charset="0"/>
                  <a:cs typeface="Calibri" panose="020F0502020204030204" pitchFamily="34" charset="0"/>
                  <a:sym typeface="Cabin"/>
                </a:rPr>
                <a:t>Reproduced from </a:t>
              </a:r>
              <a:r>
                <a:rPr lang="en-US" sz="800" err="1">
                  <a:solidFill>
                    <a:srgbClr val="999999"/>
                  </a:solidFill>
                  <a:latin typeface="Calibri" panose="020F0502020204030204" pitchFamily="34" charset="0"/>
                  <a:cs typeface="Calibri" panose="020F0502020204030204" pitchFamily="34" charset="0"/>
                  <a:sym typeface="Cabin"/>
                </a:rPr>
                <a:t>www.childrensmentalhealthweek.org.uk</a:t>
              </a:r>
              <a:endParaRPr lang="en-US" sz="800">
                <a:solidFill>
                  <a:srgbClr val="999999"/>
                </a:solidFill>
                <a:latin typeface="Calibri" panose="020F0502020204030204" pitchFamily="34" charset="0"/>
                <a:cs typeface="Calibri" panose="020F0502020204030204" pitchFamily="34" charset="0"/>
                <a:sym typeface="Cabin"/>
              </a:endParaRPr>
            </a:p>
          </p:txBody>
        </p:sp>
      </p:grpSp>
      <p:sp>
        <p:nvSpPr>
          <p:cNvPr id="20" name="Subtitle 19">
            <a:extLst>
              <a:ext uri="{FF2B5EF4-FFF2-40B4-BE49-F238E27FC236}">
                <a16:creationId xmlns:a16="http://schemas.microsoft.com/office/drawing/2014/main" id="{8E2CBE8D-E328-004D-8130-4E965A860B97}"/>
              </a:ext>
            </a:extLst>
          </p:cNvPr>
          <p:cNvSpPr>
            <a:spLocks noGrp="1"/>
          </p:cNvSpPr>
          <p:nvPr>
            <p:ph type="subTitle" idx="1"/>
          </p:nvPr>
        </p:nvSpPr>
        <p:spPr>
          <a:xfrm>
            <a:off x="1943170" y="1048133"/>
            <a:ext cx="2086200" cy="311100"/>
          </a:xfrm>
        </p:spPr>
        <p:txBody>
          <a:bodyPr/>
          <a:lstStyle/>
          <a:p>
            <a:pPr algn="ctr"/>
            <a:r>
              <a:rPr lang="en-US" sz="1800">
                <a:latin typeface="Calibri Light" panose="020F0302020204030204" pitchFamily="34" charset="0"/>
                <a:cs typeface="Calibri Light" panose="020F0302020204030204" pitchFamily="34" charset="0"/>
              </a:rPr>
              <a:t>Marine</a:t>
            </a:r>
          </a:p>
        </p:txBody>
      </p:sp>
      <p:sp>
        <p:nvSpPr>
          <p:cNvPr id="87" name="Freeform 86">
            <a:extLst>
              <a:ext uri="{FF2B5EF4-FFF2-40B4-BE49-F238E27FC236}">
                <a16:creationId xmlns:a16="http://schemas.microsoft.com/office/drawing/2014/main" id="{1F882CDD-B0F5-4F4A-9BC8-3719AE052AC5}"/>
              </a:ext>
            </a:extLst>
          </p:cNvPr>
          <p:cNvSpPr/>
          <p:nvPr/>
        </p:nvSpPr>
        <p:spPr>
          <a:xfrm>
            <a:off x="3716604" y="1114814"/>
            <a:ext cx="3009691" cy="779160"/>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lvl="0" defTabSz="222250">
              <a:lnSpc>
                <a:spcPct val="90000"/>
              </a:lnSpc>
              <a:spcBef>
                <a:spcPct val="0"/>
              </a:spcBef>
              <a:spcAft>
                <a:spcPct val="35000"/>
              </a:spcAft>
              <a:buClr>
                <a:schemeClr val="dk1"/>
              </a:buClr>
              <a:buSzPts val="1100"/>
            </a:pPr>
            <a:endParaRPr lang="en-GB" sz="1200" kern="1200">
              <a:solidFill>
                <a:srgbClr val="5F5F5F"/>
              </a:solidFill>
              <a:latin typeface="Calibri" panose="020F0502020204030204" pitchFamily="34" charset="0"/>
              <a:cs typeface="Calibri" panose="020F0502020204030204" pitchFamily="34" charset="0"/>
            </a:endParaRPr>
          </a:p>
        </p:txBody>
      </p:sp>
      <p:sp>
        <p:nvSpPr>
          <p:cNvPr id="88" name="Subtitle 19">
            <a:extLst>
              <a:ext uri="{FF2B5EF4-FFF2-40B4-BE49-F238E27FC236}">
                <a16:creationId xmlns:a16="http://schemas.microsoft.com/office/drawing/2014/main" id="{43970F52-8DF9-F341-8FBE-5A94DDAAB055}"/>
              </a:ext>
            </a:extLst>
          </p:cNvPr>
          <p:cNvSpPr txBox="1">
            <a:spLocks/>
          </p:cNvSpPr>
          <p:nvPr/>
        </p:nvSpPr>
        <p:spPr>
          <a:xfrm>
            <a:off x="4905298" y="1049255"/>
            <a:ext cx="2086200" cy="311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15000"/>
              </a:lnSpc>
              <a:spcBef>
                <a:spcPts val="0"/>
              </a:spcBef>
              <a:spcAft>
                <a:spcPts val="0"/>
              </a:spcAft>
              <a:buClr>
                <a:srgbClr val="E9AA1B"/>
              </a:buClr>
              <a:buSzPts val="1600"/>
              <a:buFont typeface="Cabin"/>
              <a:buNone/>
              <a:defRPr sz="1400" b="0" i="0" u="none" strike="noStrike" cap="none">
                <a:solidFill>
                  <a:srgbClr val="3E516C"/>
                </a:solidFill>
                <a:latin typeface="Montserrat SemiBold"/>
                <a:ea typeface="Montserrat SemiBold"/>
                <a:cs typeface="Montserrat SemiBold"/>
                <a:sym typeface="Montserrat SemiBold"/>
              </a:defRPr>
            </a:lvl1pPr>
            <a:lvl2pPr marL="914400" marR="0" lvl="1" indent="-330200" algn="l" rtl="0">
              <a:lnSpc>
                <a:spcPct val="115000"/>
              </a:lnSpc>
              <a:spcBef>
                <a:spcPts val="0"/>
              </a:spcBef>
              <a:spcAft>
                <a:spcPts val="0"/>
              </a:spcAft>
              <a:buClr>
                <a:srgbClr val="E9AA1B"/>
              </a:buClr>
              <a:buSzPts val="1600"/>
              <a:buFont typeface="Cabin"/>
              <a:buNone/>
              <a:defRPr sz="1400" b="0" i="0" u="none" strike="noStrike" cap="none">
                <a:solidFill>
                  <a:srgbClr val="3E516C"/>
                </a:solidFill>
                <a:latin typeface="Montserrat SemiBold"/>
                <a:ea typeface="Montserrat SemiBold"/>
                <a:cs typeface="Montserrat SemiBold"/>
                <a:sym typeface="Montserrat SemiBold"/>
              </a:defRPr>
            </a:lvl2pPr>
            <a:lvl3pPr marL="1371600" marR="0" lvl="2" indent="-323850" algn="l" rtl="0">
              <a:lnSpc>
                <a:spcPct val="115000"/>
              </a:lnSpc>
              <a:spcBef>
                <a:spcPts val="0"/>
              </a:spcBef>
              <a:spcAft>
                <a:spcPts val="0"/>
              </a:spcAft>
              <a:buClr>
                <a:srgbClr val="E9AA1B"/>
              </a:buClr>
              <a:buSzPts val="1500"/>
              <a:buFont typeface="Cabin"/>
              <a:buNone/>
              <a:defRPr sz="1400" b="0" i="0" u="none" strike="noStrike" cap="none">
                <a:solidFill>
                  <a:srgbClr val="3E516C"/>
                </a:solidFill>
                <a:latin typeface="Montserrat SemiBold"/>
                <a:ea typeface="Montserrat SemiBold"/>
                <a:cs typeface="Montserrat SemiBold"/>
                <a:sym typeface="Montserrat SemiBold"/>
              </a:defRPr>
            </a:lvl3pPr>
            <a:lvl4pPr marL="1828800" marR="0" lvl="3" indent="-323850" algn="l" rtl="0">
              <a:lnSpc>
                <a:spcPct val="115000"/>
              </a:lnSpc>
              <a:spcBef>
                <a:spcPts val="0"/>
              </a:spcBef>
              <a:spcAft>
                <a:spcPts val="0"/>
              </a:spcAft>
              <a:buClr>
                <a:srgbClr val="E9AA1B"/>
              </a:buClr>
              <a:buSzPts val="1500"/>
              <a:buFont typeface="Cabin"/>
              <a:buNone/>
              <a:defRPr sz="1400" b="0" i="0" u="none" strike="noStrike" cap="none">
                <a:solidFill>
                  <a:srgbClr val="3E516C"/>
                </a:solidFill>
                <a:latin typeface="Montserrat SemiBold"/>
                <a:ea typeface="Montserrat SemiBold"/>
                <a:cs typeface="Montserrat SemiBold"/>
                <a:sym typeface="Montserrat SemiBold"/>
              </a:defRPr>
            </a:lvl4pPr>
            <a:lvl5pPr marL="2286000" marR="0" lvl="4" indent="-317500" algn="l" rtl="0">
              <a:lnSpc>
                <a:spcPct val="115000"/>
              </a:lnSpc>
              <a:spcBef>
                <a:spcPts val="0"/>
              </a:spcBef>
              <a:spcAft>
                <a:spcPts val="0"/>
              </a:spcAft>
              <a:buClr>
                <a:srgbClr val="E9AA1B"/>
              </a:buClr>
              <a:buSzPts val="1400"/>
              <a:buFont typeface="Cabin"/>
              <a:buNone/>
              <a:defRPr sz="1400" b="0" i="0" u="none" strike="noStrike" cap="none">
                <a:solidFill>
                  <a:srgbClr val="3E516C"/>
                </a:solidFill>
                <a:latin typeface="Montserrat SemiBold"/>
                <a:ea typeface="Montserrat SemiBold"/>
                <a:cs typeface="Montserrat SemiBold"/>
                <a:sym typeface="Montserrat SemiBold"/>
              </a:defRPr>
            </a:lvl5pPr>
            <a:lvl6pPr marL="2743200" marR="0" lvl="5" indent="-317500" algn="l" rtl="0">
              <a:lnSpc>
                <a:spcPct val="115000"/>
              </a:lnSpc>
              <a:spcBef>
                <a:spcPts val="0"/>
              </a:spcBef>
              <a:spcAft>
                <a:spcPts val="0"/>
              </a:spcAft>
              <a:buClr>
                <a:srgbClr val="E9AA1B"/>
              </a:buClr>
              <a:buSzPts val="1400"/>
              <a:buFont typeface="Cabin"/>
              <a:buNone/>
              <a:defRPr sz="1400" b="0" i="0" u="none" strike="noStrike" cap="none">
                <a:solidFill>
                  <a:srgbClr val="3E516C"/>
                </a:solidFill>
                <a:latin typeface="Montserrat SemiBold"/>
                <a:ea typeface="Montserrat SemiBold"/>
                <a:cs typeface="Montserrat SemiBold"/>
                <a:sym typeface="Montserrat SemiBold"/>
              </a:defRPr>
            </a:lvl6pPr>
            <a:lvl7pPr marL="3200400" marR="0" lvl="6" indent="-311150" algn="l" rtl="0">
              <a:lnSpc>
                <a:spcPct val="115000"/>
              </a:lnSpc>
              <a:spcBef>
                <a:spcPts val="0"/>
              </a:spcBef>
              <a:spcAft>
                <a:spcPts val="0"/>
              </a:spcAft>
              <a:buClr>
                <a:srgbClr val="999999"/>
              </a:buClr>
              <a:buSzPts val="1300"/>
              <a:buFont typeface="Cabin"/>
              <a:buNone/>
              <a:defRPr sz="1400" b="0" i="0" u="none" strike="noStrike" cap="none">
                <a:solidFill>
                  <a:srgbClr val="3E516C"/>
                </a:solidFill>
                <a:latin typeface="Montserrat SemiBold"/>
                <a:ea typeface="Montserrat SemiBold"/>
                <a:cs typeface="Montserrat SemiBold"/>
                <a:sym typeface="Montserrat SemiBold"/>
              </a:defRPr>
            </a:lvl7pPr>
            <a:lvl8pPr marL="3657600" marR="0" lvl="7" indent="-311150" algn="l" rtl="0">
              <a:lnSpc>
                <a:spcPct val="115000"/>
              </a:lnSpc>
              <a:spcBef>
                <a:spcPts val="0"/>
              </a:spcBef>
              <a:spcAft>
                <a:spcPts val="0"/>
              </a:spcAft>
              <a:buClr>
                <a:srgbClr val="999999"/>
              </a:buClr>
              <a:buSzPts val="1300"/>
              <a:buFont typeface="Cabin"/>
              <a:buNone/>
              <a:defRPr sz="1400" b="0" i="0" u="none" strike="noStrike" cap="none">
                <a:solidFill>
                  <a:srgbClr val="3E516C"/>
                </a:solidFill>
                <a:latin typeface="Montserrat SemiBold"/>
                <a:ea typeface="Montserrat SemiBold"/>
                <a:cs typeface="Montserrat SemiBold"/>
                <a:sym typeface="Montserrat SemiBold"/>
              </a:defRPr>
            </a:lvl8pPr>
            <a:lvl9pPr marL="4114800" marR="0" lvl="8" indent="-304800" algn="l" rtl="0">
              <a:lnSpc>
                <a:spcPct val="115000"/>
              </a:lnSpc>
              <a:spcBef>
                <a:spcPts val="0"/>
              </a:spcBef>
              <a:spcAft>
                <a:spcPts val="0"/>
              </a:spcAft>
              <a:buClr>
                <a:srgbClr val="999999"/>
              </a:buClr>
              <a:buSzPts val="1200"/>
              <a:buFont typeface="Cabin"/>
              <a:buNone/>
              <a:defRPr sz="1400" b="0" i="0" u="none" strike="noStrike" cap="none">
                <a:solidFill>
                  <a:srgbClr val="3E516C"/>
                </a:solidFill>
                <a:latin typeface="Montserrat SemiBold"/>
                <a:ea typeface="Montserrat SemiBold"/>
                <a:cs typeface="Montserrat SemiBold"/>
                <a:sym typeface="Montserrat SemiBold"/>
              </a:defRPr>
            </a:lvl9pPr>
          </a:lstStyle>
          <a:p>
            <a:pPr algn="ctr"/>
            <a:r>
              <a:rPr lang="en-US" sz="1800">
                <a:latin typeface="Calibri Light" panose="020F0302020204030204" pitchFamily="34" charset="0"/>
                <a:cs typeface="Calibri Light" panose="020F0302020204030204" pitchFamily="34" charset="0"/>
              </a:rPr>
              <a:t>Aviation</a:t>
            </a:r>
          </a:p>
        </p:txBody>
      </p:sp>
      <p:sp>
        <p:nvSpPr>
          <p:cNvPr id="89" name="Subtitle 19">
            <a:extLst>
              <a:ext uri="{FF2B5EF4-FFF2-40B4-BE49-F238E27FC236}">
                <a16:creationId xmlns:a16="http://schemas.microsoft.com/office/drawing/2014/main" id="{B5B28778-943F-AE42-8ED0-44C2746C80DE}"/>
              </a:ext>
            </a:extLst>
          </p:cNvPr>
          <p:cNvSpPr txBox="1">
            <a:spLocks/>
          </p:cNvSpPr>
          <p:nvPr/>
        </p:nvSpPr>
        <p:spPr>
          <a:xfrm>
            <a:off x="2053399" y="3041633"/>
            <a:ext cx="2086200" cy="311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15000"/>
              </a:lnSpc>
              <a:spcBef>
                <a:spcPts val="0"/>
              </a:spcBef>
              <a:spcAft>
                <a:spcPts val="0"/>
              </a:spcAft>
              <a:buClr>
                <a:srgbClr val="E9AA1B"/>
              </a:buClr>
              <a:buSzPts val="1600"/>
              <a:buFont typeface="Cabin"/>
              <a:buNone/>
              <a:defRPr sz="1400" b="0" i="0" u="none" strike="noStrike" cap="none">
                <a:solidFill>
                  <a:srgbClr val="3E516C"/>
                </a:solidFill>
                <a:latin typeface="Montserrat SemiBold"/>
                <a:ea typeface="Montserrat SemiBold"/>
                <a:cs typeface="Montserrat SemiBold"/>
                <a:sym typeface="Montserrat SemiBold"/>
              </a:defRPr>
            </a:lvl1pPr>
            <a:lvl2pPr marL="914400" marR="0" lvl="1" indent="-330200" algn="l" rtl="0">
              <a:lnSpc>
                <a:spcPct val="115000"/>
              </a:lnSpc>
              <a:spcBef>
                <a:spcPts val="0"/>
              </a:spcBef>
              <a:spcAft>
                <a:spcPts val="0"/>
              </a:spcAft>
              <a:buClr>
                <a:srgbClr val="E9AA1B"/>
              </a:buClr>
              <a:buSzPts val="1600"/>
              <a:buFont typeface="Cabin"/>
              <a:buNone/>
              <a:defRPr sz="1400" b="0" i="0" u="none" strike="noStrike" cap="none">
                <a:solidFill>
                  <a:srgbClr val="3E516C"/>
                </a:solidFill>
                <a:latin typeface="Montserrat SemiBold"/>
                <a:ea typeface="Montserrat SemiBold"/>
                <a:cs typeface="Montserrat SemiBold"/>
                <a:sym typeface="Montserrat SemiBold"/>
              </a:defRPr>
            </a:lvl2pPr>
            <a:lvl3pPr marL="1371600" marR="0" lvl="2" indent="-323850" algn="l" rtl="0">
              <a:lnSpc>
                <a:spcPct val="115000"/>
              </a:lnSpc>
              <a:spcBef>
                <a:spcPts val="0"/>
              </a:spcBef>
              <a:spcAft>
                <a:spcPts val="0"/>
              </a:spcAft>
              <a:buClr>
                <a:srgbClr val="E9AA1B"/>
              </a:buClr>
              <a:buSzPts val="1500"/>
              <a:buFont typeface="Cabin"/>
              <a:buNone/>
              <a:defRPr sz="1400" b="0" i="0" u="none" strike="noStrike" cap="none">
                <a:solidFill>
                  <a:srgbClr val="3E516C"/>
                </a:solidFill>
                <a:latin typeface="Montserrat SemiBold"/>
                <a:ea typeface="Montserrat SemiBold"/>
                <a:cs typeface="Montserrat SemiBold"/>
                <a:sym typeface="Montserrat SemiBold"/>
              </a:defRPr>
            </a:lvl3pPr>
            <a:lvl4pPr marL="1828800" marR="0" lvl="3" indent="-323850" algn="l" rtl="0">
              <a:lnSpc>
                <a:spcPct val="115000"/>
              </a:lnSpc>
              <a:spcBef>
                <a:spcPts val="0"/>
              </a:spcBef>
              <a:spcAft>
                <a:spcPts val="0"/>
              </a:spcAft>
              <a:buClr>
                <a:srgbClr val="E9AA1B"/>
              </a:buClr>
              <a:buSzPts val="1500"/>
              <a:buFont typeface="Cabin"/>
              <a:buNone/>
              <a:defRPr sz="1400" b="0" i="0" u="none" strike="noStrike" cap="none">
                <a:solidFill>
                  <a:srgbClr val="3E516C"/>
                </a:solidFill>
                <a:latin typeface="Montserrat SemiBold"/>
                <a:ea typeface="Montserrat SemiBold"/>
                <a:cs typeface="Montserrat SemiBold"/>
                <a:sym typeface="Montserrat SemiBold"/>
              </a:defRPr>
            </a:lvl4pPr>
            <a:lvl5pPr marL="2286000" marR="0" lvl="4" indent="-317500" algn="l" rtl="0">
              <a:lnSpc>
                <a:spcPct val="115000"/>
              </a:lnSpc>
              <a:spcBef>
                <a:spcPts val="0"/>
              </a:spcBef>
              <a:spcAft>
                <a:spcPts val="0"/>
              </a:spcAft>
              <a:buClr>
                <a:srgbClr val="E9AA1B"/>
              </a:buClr>
              <a:buSzPts val="1400"/>
              <a:buFont typeface="Cabin"/>
              <a:buNone/>
              <a:defRPr sz="1400" b="0" i="0" u="none" strike="noStrike" cap="none">
                <a:solidFill>
                  <a:srgbClr val="3E516C"/>
                </a:solidFill>
                <a:latin typeface="Montserrat SemiBold"/>
                <a:ea typeface="Montserrat SemiBold"/>
                <a:cs typeface="Montserrat SemiBold"/>
                <a:sym typeface="Montserrat SemiBold"/>
              </a:defRPr>
            </a:lvl5pPr>
            <a:lvl6pPr marL="2743200" marR="0" lvl="5" indent="-317500" algn="l" rtl="0">
              <a:lnSpc>
                <a:spcPct val="115000"/>
              </a:lnSpc>
              <a:spcBef>
                <a:spcPts val="0"/>
              </a:spcBef>
              <a:spcAft>
                <a:spcPts val="0"/>
              </a:spcAft>
              <a:buClr>
                <a:srgbClr val="E9AA1B"/>
              </a:buClr>
              <a:buSzPts val="1400"/>
              <a:buFont typeface="Cabin"/>
              <a:buNone/>
              <a:defRPr sz="1400" b="0" i="0" u="none" strike="noStrike" cap="none">
                <a:solidFill>
                  <a:srgbClr val="3E516C"/>
                </a:solidFill>
                <a:latin typeface="Montserrat SemiBold"/>
                <a:ea typeface="Montserrat SemiBold"/>
                <a:cs typeface="Montserrat SemiBold"/>
                <a:sym typeface="Montserrat SemiBold"/>
              </a:defRPr>
            </a:lvl6pPr>
            <a:lvl7pPr marL="3200400" marR="0" lvl="6" indent="-311150" algn="l" rtl="0">
              <a:lnSpc>
                <a:spcPct val="115000"/>
              </a:lnSpc>
              <a:spcBef>
                <a:spcPts val="0"/>
              </a:spcBef>
              <a:spcAft>
                <a:spcPts val="0"/>
              </a:spcAft>
              <a:buClr>
                <a:srgbClr val="999999"/>
              </a:buClr>
              <a:buSzPts val="1300"/>
              <a:buFont typeface="Cabin"/>
              <a:buNone/>
              <a:defRPr sz="1400" b="0" i="0" u="none" strike="noStrike" cap="none">
                <a:solidFill>
                  <a:srgbClr val="3E516C"/>
                </a:solidFill>
                <a:latin typeface="Montserrat SemiBold"/>
                <a:ea typeface="Montserrat SemiBold"/>
                <a:cs typeface="Montserrat SemiBold"/>
                <a:sym typeface="Montserrat SemiBold"/>
              </a:defRPr>
            </a:lvl7pPr>
            <a:lvl8pPr marL="3657600" marR="0" lvl="7" indent="-311150" algn="l" rtl="0">
              <a:lnSpc>
                <a:spcPct val="115000"/>
              </a:lnSpc>
              <a:spcBef>
                <a:spcPts val="0"/>
              </a:spcBef>
              <a:spcAft>
                <a:spcPts val="0"/>
              </a:spcAft>
              <a:buClr>
                <a:srgbClr val="999999"/>
              </a:buClr>
              <a:buSzPts val="1300"/>
              <a:buFont typeface="Cabin"/>
              <a:buNone/>
              <a:defRPr sz="1400" b="0" i="0" u="none" strike="noStrike" cap="none">
                <a:solidFill>
                  <a:srgbClr val="3E516C"/>
                </a:solidFill>
                <a:latin typeface="Montserrat SemiBold"/>
                <a:ea typeface="Montserrat SemiBold"/>
                <a:cs typeface="Montserrat SemiBold"/>
                <a:sym typeface="Montserrat SemiBold"/>
              </a:defRPr>
            </a:lvl8pPr>
            <a:lvl9pPr marL="4114800" marR="0" lvl="8" indent="-304800" algn="l" rtl="0">
              <a:lnSpc>
                <a:spcPct val="115000"/>
              </a:lnSpc>
              <a:spcBef>
                <a:spcPts val="0"/>
              </a:spcBef>
              <a:spcAft>
                <a:spcPts val="0"/>
              </a:spcAft>
              <a:buClr>
                <a:srgbClr val="999999"/>
              </a:buClr>
              <a:buSzPts val="1200"/>
              <a:buFont typeface="Cabin"/>
              <a:buNone/>
              <a:defRPr sz="1400" b="0" i="0" u="none" strike="noStrike" cap="none">
                <a:solidFill>
                  <a:srgbClr val="3E516C"/>
                </a:solidFill>
                <a:latin typeface="Montserrat SemiBold"/>
                <a:ea typeface="Montserrat SemiBold"/>
                <a:cs typeface="Montserrat SemiBold"/>
                <a:sym typeface="Montserrat SemiBold"/>
              </a:defRPr>
            </a:lvl9pPr>
          </a:lstStyle>
          <a:p>
            <a:r>
              <a:rPr lang="en-US" sz="1800">
                <a:latin typeface="Calibri Light" panose="020F0302020204030204" pitchFamily="34" charset="0"/>
                <a:cs typeface="Calibri Light" panose="020F0302020204030204" pitchFamily="34" charset="0"/>
              </a:rPr>
              <a:t>Healthcare</a:t>
            </a:r>
          </a:p>
        </p:txBody>
      </p:sp>
      <p:sp>
        <p:nvSpPr>
          <p:cNvPr id="90" name="Subtitle 19">
            <a:extLst>
              <a:ext uri="{FF2B5EF4-FFF2-40B4-BE49-F238E27FC236}">
                <a16:creationId xmlns:a16="http://schemas.microsoft.com/office/drawing/2014/main" id="{62A51E89-D4B1-EB42-B048-BC12EDE6C327}"/>
              </a:ext>
            </a:extLst>
          </p:cNvPr>
          <p:cNvSpPr txBox="1">
            <a:spLocks/>
          </p:cNvSpPr>
          <p:nvPr/>
        </p:nvSpPr>
        <p:spPr>
          <a:xfrm>
            <a:off x="5004401" y="3041633"/>
            <a:ext cx="2086200" cy="311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15000"/>
              </a:lnSpc>
              <a:spcBef>
                <a:spcPts val="0"/>
              </a:spcBef>
              <a:spcAft>
                <a:spcPts val="0"/>
              </a:spcAft>
              <a:buClr>
                <a:srgbClr val="E9AA1B"/>
              </a:buClr>
              <a:buSzPts val="1600"/>
              <a:buFont typeface="Cabin"/>
              <a:buNone/>
              <a:defRPr sz="1400" b="0" i="0" u="none" strike="noStrike" cap="none">
                <a:solidFill>
                  <a:srgbClr val="3E516C"/>
                </a:solidFill>
                <a:latin typeface="Montserrat SemiBold"/>
                <a:ea typeface="Montserrat SemiBold"/>
                <a:cs typeface="Montserrat SemiBold"/>
                <a:sym typeface="Montserrat SemiBold"/>
              </a:defRPr>
            </a:lvl1pPr>
            <a:lvl2pPr marL="914400" marR="0" lvl="1" indent="-330200" algn="l" rtl="0">
              <a:lnSpc>
                <a:spcPct val="115000"/>
              </a:lnSpc>
              <a:spcBef>
                <a:spcPts val="0"/>
              </a:spcBef>
              <a:spcAft>
                <a:spcPts val="0"/>
              </a:spcAft>
              <a:buClr>
                <a:srgbClr val="E9AA1B"/>
              </a:buClr>
              <a:buSzPts val="1600"/>
              <a:buFont typeface="Cabin"/>
              <a:buNone/>
              <a:defRPr sz="1400" b="0" i="0" u="none" strike="noStrike" cap="none">
                <a:solidFill>
                  <a:srgbClr val="3E516C"/>
                </a:solidFill>
                <a:latin typeface="Montserrat SemiBold"/>
                <a:ea typeface="Montserrat SemiBold"/>
                <a:cs typeface="Montserrat SemiBold"/>
                <a:sym typeface="Montserrat SemiBold"/>
              </a:defRPr>
            </a:lvl2pPr>
            <a:lvl3pPr marL="1371600" marR="0" lvl="2" indent="-323850" algn="l" rtl="0">
              <a:lnSpc>
                <a:spcPct val="115000"/>
              </a:lnSpc>
              <a:spcBef>
                <a:spcPts val="0"/>
              </a:spcBef>
              <a:spcAft>
                <a:spcPts val="0"/>
              </a:spcAft>
              <a:buClr>
                <a:srgbClr val="E9AA1B"/>
              </a:buClr>
              <a:buSzPts val="1500"/>
              <a:buFont typeface="Cabin"/>
              <a:buNone/>
              <a:defRPr sz="1400" b="0" i="0" u="none" strike="noStrike" cap="none">
                <a:solidFill>
                  <a:srgbClr val="3E516C"/>
                </a:solidFill>
                <a:latin typeface="Montserrat SemiBold"/>
                <a:ea typeface="Montserrat SemiBold"/>
                <a:cs typeface="Montserrat SemiBold"/>
                <a:sym typeface="Montserrat SemiBold"/>
              </a:defRPr>
            </a:lvl3pPr>
            <a:lvl4pPr marL="1828800" marR="0" lvl="3" indent="-323850" algn="l" rtl="0">
              <a:lnSpc>
                <a:spcPct val="115000"/>
              </a:lnSpc>
              <a:spcBef>
                <a:spcPts val="0"/>
              </a:spcBef>
              <a:spcAft>
                <a:spcPts val="0"/>
              </a:spcAft>
              <a:buClr>
                <a:srgbClr val="E9AA1B"/>
              </a:buClr>
              <a:buSzPts val="1500"/>
              <a:buFont typeface="Cabin"/>
              <a:buNone/>
              <a:defRPr sz="1400" b="0" i="0" u="none" strike="noStrike" cap="none">
                <a:solidFill>
                  <a:srgbClr val="3E516C"/>
                </a:solidFill>
                <a:latin typeface="Montserrat SemiBold"/>
                <a:ea typeface="Montserrat SemiBold"/>
                <a:cs typeface="Montserrat SemiBold"/>
                <a:sym typeface="Montserrat SemiBold"/>
              </a:defRPr>
            </a:lvl4pPr>
            <a:lvl5pPr marL="2286000" marR="0" lvl="4" indent="-317500" algn="l" rtl="0">
              <a:lnSpc>
                <a:spcPct val="115000"/>
              </a:lnSpc>
              <a:spcBef>
                <a:spcPts val="0"/>
              </a:spcBef>
              <a:spcAft>
                <a:spcPts val="0"/>
              </a:spcAft>
              <a:buClr>
                <a:srgbClr val="E9AA1B"/>
              </a:buClr>
              <a:buSzPts val="1400"/>
              <a:buFont typeface="Cabin"/>
              <a:buNone/>
              <a:defRPr sz="1400" b="0" i="0" u="none" strike="noStrike" cap="none">
                <a:solidFill>
                  <a:srgbClr val="3E516C"/>
                </a:solidFill>
                <a:latin typeface="Montserrat SemiBold"/>
                <a:ea typeface="Montserrat SemiBold"/>
                <a:cs typeface="Montserrat SemiBold"/>
                <a:sym typeface="Montserrat SemiBold"/>
              </a:defRPr>
            </a:lvl5pPr>
            <a:lvl6pPr marL="2743200" marR="0" lvl="5" indent="-317500" algn="l" rtl="0">
              <a:lnSpc>
                <a:spcPct val="115000"/>
              </a:lnSpc>
              <a:spcBef>
                <a:spcPts val="0"/>
              </a:spcBef>
              <a:spcAft>
                <a:spcPts val="0"/>
              </a:spcAft>
              <a:buClr>
                <a:srgbClr val="E9AA1B"/>
              </a:buClr>
              <a:buSzPts val="1400"/>
              <a:buFont typeface="Cabin"/>
              <a:buNone/>
              <a:defRPr sz="1400" b="0" i="0" u="none" strike="noStrike" cap="none">
                <a:solidFill>
                  <a:srgbClr val="3E516C"/>
                </a:solidFill>
                <a:latin typeface="Montserrat SemiBold"/>
                <a:ea typeface="Montserrat SemiBold"/>
                <a:cs typeface="Montserrat SemiBold"/>
                <a:sym typeface="Montserrat SemiBold"/>
              </a:defRPr>
            </a:lvl6pPr>
            <a:lvl7pPr marL="3200400" marR="0" lvl="6" indent="-311150" algn="l" rtl="0">
              <a:lnSpc>
                <a:spcPct val="115000"/>
              </a:lnSpc>
              <a:spcBef>
                <a:spcPts val="0"/>
              </a:spcBef>
              <a:spcAft>
                <a:spcPts val="0"/>
              </a:spcAft>
              <a:buClr>
                <a:srgbClr val="999999"/>
              </a:buClr>
              <a:buSzPts val="1300"/>
              <a:buFont typeface="Cabin"/>
              <a:buNone/>
              <a:defRPr sz="1400" b="0" i="0" u="none" strike="noStrike" cap="none">
                <a:solidFill>
                  <a:srgbClr val="3E516C"/>
                </a:solidFill>
                <a:latin typeface="Montserrat SemiBold"/>
                <a:ea typeface="Montserrat SemiBold"/>
                <a:cs typeface="Montserrat SemiBold"/>
                <a:sym typeface="Montserrat SemiBold"/>
              </a:defRPr>
            </a:lvl7pPr>
            <a:lvl8pPr marL="3657600" marR="0" lvl="7" indent="-311150" algn="l" rtl="0">
              <a:lnSpc>
                <a:spcPct val="115000"/>
              </a:lnSpc>
              <a:spcBef>
                <a:spcPts val="0"/>
              </a:spcBef>
              <a:spcAft>
                <a:spcPts val="0"/>
              </a:spcAft>
              <a:buClr>
                <a:srgbClr val="999999"/>
              </a:buClr>
              <a:buSzPts val="1300"/>
              <a:buFont typeface="Cabin"/>
              <a:buNone/>
              <a:defRPr sz="1400" b="0" i="0" u="none" strike="noStrike" cap="none">
                <a:solidFill>
                  <a:srgbClr val="3E516C"/>
                </a:solidFill>
                <a:latin typeface="Montserrat SemiBold"/>
                <a:ea typeface="Montserrat SemiBold"/>
                <a:cs typeface="Montserrat SemiBold"/>
                <a:sym typeface="Montserrat SemiBold"/>
              </a:defRPr>
            </a:lvl8pPr>
            <a:lvl9pPr marL="4114800" marR="0" lvl="8" indent="-304800" algn="l" rtl="0">
              <a:lnSpc>
                <a:spcPct val="115000"/>
              </a:lnSpc>
              <a:spcBef>
                <a:spcPts val="0"/>
              </a:spcBef>
              <a:spcAft>
                <a:spcPts val="0"/>
              </a:spcAft>
              <a:buClr>
                <a:srgbClr val="999999"/>
              </a:buClr>
              <a:buSzPts val="1200"/>
              <a:buFont typeface="Cabin"/>
              <a:buNone/>
              <a:defRPr sz="1400" b="0" i="0" u="none" strike="noStrike" cap="none">
                <a:solidFill>
                  <a:srgbClr val="3E516C"/>
                </a:solidFill>
                <a:latin typeface="Montserrat SemiBold"/>
                <a:ea typeface="Montserrat SemiBold"/>
                <a:cs typeface="Montserrat SemiBold"/>
                <a:sym typeface="Montserrat SemiBold"/>
              </a:defRPr>
            </a:lvl9pPr>
          </a:lstStyle>
          <a:p>
            <a:r>
              <a:rPr lang="en-US" sz="1800">
                <a:latin typeface="Calibri Light" panose="020F0302020204030204" pitchFamily="34" charset="0"/>
                <a:cs typeface="Calibri Light" panose="020F0302020204030204" pitchFamily="34" charset="0"/>
              </a:rPr>
              <a:t>Rail</a:t>
            </a:r>
          </a:p>
        </p:txBody>
      </p:sp>
      <p:sp>
        <p:nvSpPr>
          <p:cNvPr id="96" name="Freeform 95">
            <a:extLst>
              <a:ext uri="{FF2B5EF4-FFF2-40B4-BE49-F238E27FC236}">
                <a16:creationId xmlns:a16="http://schemas.microsoft.com/office/drawing/2014/main" id="{9F3E3D0C-7C9B-AB44-85C5-5F140E1E714C}"/>
              </a:ext>
            </a:extLst>
          </p:cNvPr>
          <p:cNvSpPr/>
          <p:nvPr/>
        </p:nvSpPr>
        <p:spPr>
          <a:xfrm>
            <a:off x="1408667" y="3285445"/>
            <a:ext cx="3009691" cy="779160"/>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lvl="0" defTabSz="222250">
              <a:lnSpc>
                <a:spcPct val="90000"/>
              </a:lnSpc>
              <a:spcBef>
                <a:spcPct val="0"/>
              </a:spcBef>
              <a:spcAft>
                <a:spcPct val="35000"/>
              </a:spcAft>
              <a:buClr>
                <a:schemeClr val="dk1"/>
              </a:buClr>
              <a:buSzPts val="1100"/>
            </a:pPr>
            <a:endParaRPr lang="en-GB" sz="1200" kern="1200">
              <a:solidFill>
                <a:schemeClr val="tx1"/>
              </a:solidFill>
              <a:latin typeface="Calibri" panose="020F0502020204030204" pitchFamily="34" charset="0"/>
              <a:cs typeface="Calibri" panose="020F0502020204030204" pitchFamily="34" charset="0"/>
            </a:endParaRPr>
          </a:p>
        </p:txBody>
      </p:sp>
      <p:grpSp>
        <p:nvGrpSpPr>
          <p:cNvPr id="29" name="Group 28">
            <a:extLst>
              <a:ext uri="{FF2B5EF4-FFF2-40B4-BE49-F238E27FC236}">
                <a16:creationId xmlns:a16="http://schemas.microsoft.com/office/drawing/2014/main" id="{70C33980-55C9-6C45-8153-12D7344BD043}"/>
              </a:ext>
            </a:extLst>
          </p:cNvPr>
          <p:cNvGrpSpPr/>
          <p:nvPr/>
        </p:nvGrpSpPr>
        <p:grpSpPr>
          <a:xfrm>
            <a:off x="882384" y="1515676"/>
            <a:ext cx="3519577" cy="1348510"/>
            <a:chOff x="7445184" y="584320"/>
            <a:chExt cx="3519577" cy="1348510"/>
          </a:xfrm>
        </p:grpSpPr>
        <p:grpSp>
          <p:nvGrpSpPr>
            <p:cNvPr id="28" name="Group 27">
              <a:extLst>
                <a:ext uri="{FF2B5EF4-FFF2-40B4-BE49-F238E27FC236}">
                  <a16:creationId xmlns:a16="http://schemas.microsoft.com/office/drawing/2014/main" id="{859A92D0-868D-FC42-8F48-2FDFA906A8E0}"/>
                </a:ext>
              </a:extLst>
            </p:cNvPr>
            <p:cNvGrpSpPr/>
            <p:nvPr/>
          </p:nvGrpSpPr>
          <p:grpSpPr>
            <a:xfrm>
              <a:off x="7445184" y="584320"/>
              <a:ext cx="3519577" cy="1348510"/>
              <a:chOff x="7449346" y="576832"/>
              <a:chExt cx="3519577" cy="1348510"/>
            </a:xfrm>
          </p:grpSpPr>
          <p:sp>
            <p:nvSpPr>
              <p:cNvPr id="6" name="Freeform 5">
                <a:extLst>
                  <a:ext uri="{FF2B5EF4-FFF2-40B4-BE49-F238E27FC236}">
                    <a16:creationId xmlns:a16="http://schemas.microsoft.com/office/drawing/2014/main" id="{A2CB349B-8EBF-A04F-9DAD-EFA838DAA94D}"/>
                  </a:ext>
                </a:extLst>
              </p:cNvPr>
              <p:cNvSpPr>
                <a:spLocks noChangeAspect="1"/>
              </p:cNvSpPr>
              <p:nvPr/>
            </p:nvSpPr>
            <p:spPr>
              <a:xfrm>
                <a:off x="8015183" y="689733"/>
                <a:ext cx="2953740" cy="318135"/>
              </a:xfrm>
              <a:custGeom>
                <a:avLst/>
                <a:gdLst>
                  <a:gd name="connsiteX0" fmla="*/ 0 w 1677531"/>
                  <a:gd name="connsiteY0" fmla="*/ 0 h 901898"/>
                  <a:gd name="connsiteX1" fmla="*/ 1677531 w 1677531"/>
                  <a:gd name="connsiteY1" fmla="*/ 0 h 901898"/>
                  <a:gd name="connsiteX2" fmla="*/ 1677531 w 1677531"/>
                  <a:gd name="connsiteY2" fmla="*/ 901898 h 901898"/>
                  <a:gd name="connsiteX3" fmla="*/ 0 w 1677531"/>
                  <a:gd name="connsiteY3" fmla="*/ 901898 h 901898"/>
                  <a:gd name="connsiteX4" fmla="*/ 0 w 1677531"/>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7531" h="901898">
                    <a:moveTo>
                      <a:pt x="0" y="0"/>
                    </a:moveTo>
                    <a:lnTo>
                      <a:pt x="1677531" y="0"/>
                    </a:lnTo>
                    <a:lnTo>
                      <a:pt x="1677531"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defTabSz="222250">
                  <a:lnSpc>
                    <a:spcPct val="90000"/>
                  </a:lnSpc>
                  <a:spcBef>
                    <a:spcPct val="0"/>
                  </a:spcBef>
                  <a:spcAft>
                    <a:spcPct val="35000"/>
                  </a:spcAft>
                  <a:buSzPts val="1100"/>
                </a:pPr>
                <a:r>
                  <a:rPr lang="en-GB" sz="1200" kern="1200">
                    <a:solidFill>
                      <a:schemeClr val="tx1"/>
                    </a:solidFill>
                    <a:latin typeface="Calibri" panose="020F0502020204030204" pitchFamily="34" charset="0"/>
                    <a:cs typeface="Calibri" panose="020F0502020204030204" pitchFamily="34" charset="0"/>
                  </a:rPr>
                  <a:t>Catastrophic engine failure, resulting in a fire and serious injuries</a:t>
                </a:r>
              </a:p>
            </p:txBody>
          </p:sp>
          <p:sp>
            <p:nvSpPr>
              <p:cNvPr id="9" name="Freeform 8">
                <a:extLst>
                  <a:ext uri="{FF2B5EF4-FFF2-40B4-BE49-F238E27FC236}">
                    <a16:creationId xmlns:a16="http://schemas.microsoft.com/office/drawing/2014/main" id="{7237D1D2-4584-3746-9144-52230EB22967}"/>
                  </a:ext>
                </a:extLst>
              </p:cNvPr>
              <p:cNvSpPr>
                <a:spLocks noChangeAspect="1"/>
              </p:cNvSpPr>
              <p:nvPr/>
            </p:nvSpPr>
            <p:spPr>
              <a:xfrm>
                <a:off x="8246130" y="1094286"/>
                <a:ext cx="2669199" cy="318135"/>
              </a:xfrm>
              <a:custGeom>
                <a:avLst/>
                <a:gdLst>
                  <a:gd name="connsiteX0" fmla="*/ 0 w 1623417"/>
                  <a:gd name="connsiteY0" fmla="*/ 0 h 901898"/>
                  <a:gd name="connsiteX1" fmla="*/ 1623417 w 1623417"/>
                  <a:gd name="connsiteY1" fmla="*/ 0 h 901898"/>
                  <a:gd name="connsiteX2" fmla="*/ 1623417 w 1623417"/>
                  <a:gd name="connsiteY2" fmla="*/ 901898 h 901898"/>
                  <a:gd name="connsiteX3" fmla="*/ 0 w 1623417"/>
                  <a:gd name="connsiteY3" fmla="*/ 901898 h 901898"/>
                  <a:gd name="connsiteX4" fmla="*/ 0 w 1623417"/>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417" h="901898">
                    <a:moveTo>
                      <a:pt x="0" y="0"/>
                    </a:moveTo>
                    <a:lnTo>
                      <a:pt x="1623417" y="0"/>
                    </a:lnTo>
                    <a:lnTo>
                      <a:pt x="1623417"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GB" sz="1200" kern="1200">
                    <a:solidFill>
                      <a:schemeClr val="tx1"/>
                    </a:solidFill>
                    <a:latin typeface="Calibri" panose="020F0502020204030204" pitchFamily="34" charset="0"/>
                    <a:cs typeface="Calibri" panose="020F0502020204030204" pitchFamily="34" charset="0"/>
                  </a:rPr>
                  <a:t>On board Ferry Wight Sky, off Yarmouth</a:t>
                </a:r>
                <a:endParaRPr lang="en-GB" sz="1800" kern="1200">
                  <a:solidFill>
                    <a:schemeClr val="tx1"/>
                  </a:solidFill>
                </a:endParaRPr>
              </a:p>
            </p:txBody>
          </p:sp>
          <p:sp>
            <p:nvSpPr>
              <p:cNvPr id="11" name="Freeform 10">
                <a:extLst>
                  <a:ext uri="{FF2B5EF4-FFF2-40B4-BE49-F238E27FC236}">
                    <a16:creationId xmlns:a16="http://schemas.microsoft.com/office/drawing/2014/main" id="{48F937D9-74B4-954F-82BF-441D9CB0CFBE}"/>
                  </a:ext>
                </a:extLst>
              </p:cNvPr>
              <p:cNvSpPr>
                <a:spLocks noChangeAspect="1"/>
              </p:cNvSpPr>
              <p:nvPr/>
            </p:nvSpPr>
            <p:spPr>
              <a:xfrm>
                <a:off x="7449347" y="1395105"/>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none" lIns="272371" tIns="302823" rIns="272372" bIns="302824" numCol="1" spcCol="1270" anchor="ctr" anchorCtr="0">
                <a:noAutofit/>
              </a:bodyPr>
              <a:lstStyle/>
              <a:p>
                <a:pPr marL="0" lvl="0" indent="0" algn="ctr" defTabSz="800100">
                  <a:lnSpc>
                    <a:spcPct val="90000"/>
                  </a:lnSpc>
                  <a:spcBef>
                    <a:spcPct val="0"/>
                  </a:spcBef>
                  <a:spcAft>
                    <a:spcPct val="35000"/>
                  </a:spcAft>
                  <a:buNone/>
                </a:pPr>
                <a:endParaRPr lang="en-GB" sz="1000" b="1" i="1" kern="1200"/>
              </a:p>
            </p:txBody>
          </p:sp>
          <p:sp>
            <p:nvSpPr>
              <p:cNvPr id="12" name="Freeform 11">
                <a:extLst>
                  <a:ext uri="{FF2B5EF4-FFF2-40B4-BE49-F238E27FC236}">
                    <a16:creationId xmlns:a16="http://schemas.microsoft.com/office/drawing/2014/main" id="{C4A3866E-1012-C640-BFCC-963D6ECCAA8F}"/>
                  </a:ext>
                </a:extLst>
              </p:cNvPr>
              <p:cNvSpPr>
                <a:spLocks noChangeAspect="1"/>
              </p:cNvSpPr>
              <p:nvPr/>
            </p:nvSpPr>
            <p:spPr>
              <a:xfrm>
                <a:off x="8012072" y="1501155"/>
                <a:ext cx="2194462" cy="318135"/>
              </a:xfrm>
              <a:custGeom>
                <a:avLst/>
                <a:gdLst>
                  <a:gd name="connsiteX0" fmla="*/ 0 w 1677531"/>
                  <a:gd name="connsiteY0" fmla="*/ 0 h 901898"/>
                  <a:gd name="connsiteX1" fmla="*/ 1677531 w 1677531"/>
                  <a:gd name="connsiteY1" fmla="*/ 0 h 901898"/>
                  <a:gd name="connsiteX2" fmla="*/ 1677531 w 1677531"/>
                  <a:gd name="connsiteY2" fmla="*/ 901898 h 901898"/>
                  <a:gd name="connsiteX3" fmla="*/ 0 w 1677531"/>
                  <a:gd name="connsiteY3" fmla="*/ 901898 h 901898"/>
                  <a:gd name="connsiteX4" fmla="*/ 0 w 1677531"/>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7531" h="901898">
                    <a:moveTo>
                      <a:pt x="0" y="0"/>
                    </a:moveTo>
                    <a:lnTo>
                      <a:pt x="1677531" y="0"/>
                    </a:lnTo>
                    <a:lnTo>
                      <a:pt x="1677531"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defTabSz="800100">
                  <a:lnSpc>
                    <a:spcPct val="90000"/>
                  </a:lnSpc>
                  <a:spcBef>
                    <a:spcPct val="0"/>
                  </a:spcBef>
                  <a:spcAft>
                    <a:spcPct val="35000"/>
                  </a:spcAft>
                </a:pPr>
                <a:r>
                  <a:rPr lang="en-GB" sz="1200" kern="1200">
                    <a:solidFill>
                      <a:schemeClr val="tx1"/>
                    </a:solidFill>
                    <a:latin typeface="Calibri" panose="020F0502020204030204" pitchFamily="34" charset="0"/>
                    <a:cs typeface="Calibri" panose="020F0502020204030204" pitchFamily="34" charset="0"/>
                  </a:rPr>
                  <a:t>21:33 on 12</a:t>
                </a:r>
                <a:r>
                  <a:rPr lang="en-GB" sz="1200" kern="1200" baseline="30000">
                    <a:solidFill>
                      <a:schemeClr val="tx1"/>
                    </a:solidFill>
                    <a:latin typeface="Calibri" panose="020F0502020204030204" pitchFamily="34" charset="0"/>
                    <a:cs typeface="Calibri" panose="020F0502020204030204" pitchFamily="34" charset="0"/>
                  </a:rPr>
                  <a:t>th</a:t>
                </a:r>
                <a:r>
                  <a:rPr lang="en-GB" sz="1200" kern="1200">
                    <a:solidFill>
                      <a:schemeClr val="tx1"/>
                    </a:solidFill>
                    <a:latin typeface="Calibri" panose="020F0502020204030204" pitchFamily="34" charset="0"/>
                    <a:cs typeface="Calibri" panose="020F0502020204030204" pitchFamily="34" charset="0"/>
                  </a:rPr>
                  <a:t> September 2017</a:t>
                </a:r>
                <a:endParaRPr lang="en-GB" sz="1800" kern="1200">
                  <a:solidFill>
                    <a:schemeClr val="tx1"/>
                  </a:solidFill>
                </a:endParaRPr>
              </a:p>
            </p:txBody>
          </p:sp>
          <p:sp>
            <p:nvSpPr>
              <p:cNvPr id="8" name="Freeform 7">
                <a:extLst>
                  <a:ext uri="{FF2B5EF4-FFF2-40B4-BE49-F238E27FC236}">
                    <a16:creationId xmlns:a16="http://schemas.microsoft.com/office/drawing/2014/main" id="{7E6B8A41-8BBA-8A49-BAFD-5EE3E303DBE1}"/>
                  </a:ext>
                </a:extLst>
              </p:cNvPr>
              <p:cNvSpPr>
                <a:spLocks noChangeAspect="1"/>
              </p:cNvSpPr>
              <p:nvPr/>
            </p:nvSpPr>
            <p:spPr>
              <a:xfrm>
                <a:off x="7679995" y="987839"/>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none" lIns="272371" tIns="302823" rIns="272371" bIns="302823" numCol="1" spcCol="1270" anchor="ctr" anchorCtr="0">
                <a:noAutofit/>
              </a:bodyPr>
              <a:lstStyle/>
              <a:p>
                <a:pPr marL="0" lvl="0" indent="0" algn="ctr" defTabSz="800100">
                  <a:lnSpc>
                    <a:spcPct val="90000"/>
                  </a:lnSpc>
                  <a:spcBef>
                    <a:spcPct val="0"/>
                  </a:spcBef>
                  <a:spcAft>
                    <a:spcPct val="35000"/>
                  </a:spcAft>
                  <a:buNone/>
                </a:pPr>
                <a:endParaRPr lang="en-GB" sz="1000" b="1" i="1" kern="1200" cap="small" baseline="0"/>
              </a:p>
            </p:txBody>
          </p:sp>
          <p:sp>
            <p:nvSpPr>
              <p:cNvPr id="7" name="Freeform 6">
                <a:extLst>
                  <a:ext uri="{FF2B5EF4-FFF2-40B4-BE49-F238E27FC236}">
                    <a16:creationId xmlns:a16="http://schemas.microsoft.com/office/drawing/2014/main" id="{0A53462E-C47E-C244-B02E-BEEF7EE80162}"/>
                  </a:ext>
                </a:extLst>
              </p:cNvPr>
              <p:cNvSpPr>
                <a:spLocks noChangeAspect="1"/>
              </p:cNvSpPr>
              <p:nvPr/>
            </p:nvSpPr>
            <p:spPr>
              <a:xfrm>
                <a:off x="7449346" y="576832"/>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3791" tIns="234243" rIns="203791" bIns="234243" numCol="1" spcCol="1270" anchor="ctr" anchorCtr="0">
                <a:noAutofit/>
              </a:bodyPr>
              <a:lstStyle/>
              <a:p>
                <a:pPr marL="0" lvl="0" indent="0" algn="ctr" defTabSz="1600200">
                  <a:lnSpc>
                    <a:spcPct val="90000"/>
                  </a:lnSpc>
                  <a:spcBef>
                    <a:spcPct val="0"/>
                  </a:spcBef>
                  <a:spcAft>
                    <a:spcPct val="35000"/>
                  </a:spcAft>
                  <a:buNone/>
                </a:pPr>
                <a:endParaRPr lang="en-GB" sz="3600" kern="1200"/>
              </a:p>
            </p:txBody>
          </p:sp>
        </p:grpSp>
        <p:grpSp>
          <p:nvGrpSpPr>
            <p:cNvPr id="46" name="Google Shape;4522;p63">
              <a:extLst>
                <a:ext uri="{FF2B5EF4-FFF2-40B4-BE49-F238E27FC236}">
                  <a16:creationId xmlns:a16="http://schemas.microsoft.com/office/drawing/2014/main" id="{819194A0-C9D2-1F47-A899-DF1EE482EF17}"/>
                </a:ext>
              </a:extLst>
            </p:cNvPr>
            <p:cNvGrpSpPr/>
            <p:nvPr/>
          </p:nvGrpSpPr>
          <p:grpSpPr>
            <a:xfrm>
              <a:off x="7564654" y="1538248"/>
              <a:ext cx="230680" cy="230680"/>
              <a:chOff x="5660400" y="238125"/>
              <a:chExt cx="481825" cy="481825"/>
            </a:xfrm>
          </p:grpSpPr>
          <p:sp>
            <p:nvSpPr>
              <p:cNvPr id="47" name="Google Shape;4523;p63">
                <a:extLst>
                  <a:ext uri="{FF2B5EF4-FFF2-40B4-BE49-F238E27FC236}">
                    <a16:creationId xmlns:a16="http://schemas.microsoft.com/office/drawing/2014/main" id="{325299C5-C0C4-5E43-803E-E392519CC8EE}"/>
                  </a:ext>
                </a:extLst>
              </p:cNvPr>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 name="Google Shape;4524;p63">
                <a:extLst>
                  <a:ext uri="{FF2B5EF4-FFF2-40B4-BE49-F238E27FC236}">
                    <a16:creationId xmlns:a16="http://schemas.microsoft.com/office/drawing/2014/main" id="{81A442F5-97FE-1F43-BA7B-BDD73B930761}"/>
                  </a:ext>
                </a:extLst>
              </p:cNvPr>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 name="Google Shape;8899;p72">
              <a:extLst>
                <a:ext uri="{FF2B5EF4-FFF2-40B4-BE49-F238E27FC236}">
                  <a16:creationId xmlns:a16="http://schemas.microsoft.com/office/drawing/2014/main" id="{403E8994-5229-2E4B-923D-2381B10F8DDE}"/>
                </a:ext>
              </a:extLst>
            </p:cNvPr>
            <p:cNvGrpSpPr/>
            <p:nvPr/>
          </p:nvGrpSpPr>
          <p:grpSpPr>
            <a:xfrm>
              <a:off x="7745845" y="1090249"/>
              <a:ext cx="329595" cy="327598"/>
              <a:chOff x="-6689825" y="3992050"/>
              <a:chExt cx="293025" cy="291250"/>
            </a:xfrm>
          </p:grpSpPr>
          <p:sp>
            <p:nvSpPr>
              <p:cNvPr id="50" name="Google Shape;8900;p72">
                <a:extLst>
                  <a:ext uri="{FF2B5EF4-FFF2-40B4-BE49-F238E27FC236}">
                    <a16:creationId xmlns:a16="http://schemas.microsoft.com/office/drawing/2014/main" id="{A7AF9FFB-BDEC-074C-9B08-D1ABFC2D9BC1}"/>
                  </a:ext>
                </a:extLst>
              </p:cNvPr>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901;p72">
                <a:extLst>
                  <a:ext uri="{FF2B5EF4-FFF2-40B4-BE49-F238E27FC236}">
                    <a16:creationId xmlns:a16="http://schemas.microsoft.com/office/drawing/2014/main" id="{8E3FEBE6-F99D-F44C-93D7-12DD1C4B6FBE}"/>
                  </a:ext>
                </a:extLst>
              </p:cNvPr>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902;p72">
                <a:extLst>
                  <a:ext uri="{FF2B5EF4-FFF2-40B4-BE49-F238E27FC236}">
                    <a16:creationId xmlns:a16="http://schemas.microsoft.com/office/drawing/2014/main" id="{A0A94A34-3B75-D445-8F23-6AA41F0C8B86}"/>
                  </a:ext>
                </a:extLst>
              </p:cNvPr>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903;p72">
                <a:extLst>
                  <a:ext uri="{FF2B5EF4-FFF2-40B4-BE49-F238E27FC236}">
                    <a16:creationId xmlns:a16="http://schemas.microsoft.com/office/drawing/2014/main" id="{B901F319-301E-1F4F-AFAD-6135B801D6E1}"/>
                  </a:ext>
                </a:extLst>
              </p:cNvPr>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904;p72">
                <a:extLst>
                  <a:ext uri="{FF2B5EF4-FFF2-40B4-BE49-F238E27FC236}">
                    <a16:creationId xmlns:a16="http://schemas.microsoft.com/office/drawing/2014/main" id="{EC39AD2A-5F9B-BF49-9528-BEBDB4507A82}"/>
                  </a:ext>
                </a:extLst>
              </p:cNvPr>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905;p72">
                <a:extLst>
                  <a:ext uri="{FF2B5EF4-FFF2-40B4-BE49-F238E27FC236}">
                    <a16:creationId xmlns:a16="http://schemas.microsoft.com/office/drawing/2014/main" id="{ABE8FA5E-1052-6641-BC7A-1205AEEC8A83}"/>
                  </a:ext>
                </a:extLst>
              </p:cNvPr>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906;p72">
                <a:extLst>
                  <a:ext uri="{FF2B5EF4-FFF2-40B4-BE49-F238E27FC236}">
                    <a16:creationId xmlns:a16="http://schemas.microsoft.com/office/drawing/2014/main" id="{F0A1E2F4-B39F-824F-806D-900E1DBDEEC7}"/>
                  </a:ext>
                </a:extLst>
              </p:cNvPr>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907;p72">
                <a:extLst>
                  <a:ext uri="{FF2B5EF4-FFF2-40B4-BE49-F238E27FC236}">
                    <a16:creationId xmlns:a16="http://schemas.microsoft.com/office/drawing/2014/main" id="{EAE939FD-2440-A448-ADC3-D486EC73B387}"/>
                  </a:ext>
                </a:extLst>
              </p:cNvPr>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908;p72">
                <a:extLst>
                  <a:ext uri="{FF2B5EF4-FFF2-40B4-BE49-F238E27FC236}">
                    <a16:creationId xmlns:a16="http://schemas.microsoft.com/office/drawing/2014/main" id="{10941AF4-982B-8F4F-8316-E12D5CFCEAC7}"/>
                  </a:ext>
                </a:extLst>
              </p:cNvPr>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909;p72">
                <a:extLst>
                  <a:ext uri="{FF2B5EF4-FFF2-40B4-BE49-F238E27FC236}">
                    <a16:creationId xmlns:a16="http://schemas.microsoft.com/office/drawing/2014/main" id="{F0AE57A0-2288-8949-BA5C-98B807866252}"/>
                  </a:ext>
                </a:extLst>
              </p:cNvPr>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910;p72">
                <a:extLst>
                  <a:ext uri="{FF2B5EF4-FFF2-40B4-BE49-F238E27FC236}">
                    <a16:creationId xmlns:a16="http://schemas.microsoft.com/office/drawing/2014/main" id="{F4E571E6-CE72-7844-A64D-764FD55CC090}"/>
                  </a:ext>
                </a:extLst>
              </p:cNvPr>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911;p72">
                <a:extLst>
                  <a:ext uri="{FF2B5EF4-FFF2-40B4-BE49-F238E27FC236}">
                    <a16:creationId xmlns:a16="http://schemas.microsoft.com/office/drawing/2014/main" id="{9B6A3190-713A-7D48-90DD-653F22720FDF}"/>
                  </a:ext>
                </a:extLst>
              </p:cNvPr>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7347;p68">
              <a:extLst>
                <a:ext uri="{FF2B5EF4-FFF2-40B4-BE49-F238E27FC236}">
                  <a16:creationId xmlns:a16="http://schemas.microsoft.com/office/drawing/2014/main" id="{D6307563-0856-524A-9A65-1D78A3E7834F}"/>
                </a:ext>
              </a:extLst>
            </p:cNvPr>
            <p:cNvSpPr/>
            <p:nvPr/>
          </p:nvSpPr>
          <p:spPr>
            <a:xfrm>
              <a:off x="7508816" y="682605"/>
              <a:ext cx="334031" cy="334002"/>
            </a:xfrm>
            <a:custGeom>
              <a:avLst/>
              <a:gdLst/>
              <a:ahLst/>
              <a:cxnLst/>
              <a:rect l="l" t="t" r="r" b="b"/>
              <a:pathLst>
                <a:path w="11658" h="11657" extrusionOk="0">
                  <a:moveTo>
                    <a:pt x="5955" y="1733"/>
                  </a:moveTo>
                  <a:cubicBezTo>
                    <a:pt x="7089" y="1733"/>
                    <a:pt x="8003" y="2647"/>
                    <a:pt x="8003" y="3781"/>
                  </a:cubicBezTo>
                  <a:cubicBezTo>
                    <a:pt x="7877" y="4442"/>
                    <a:pt x="7562" y="5041"/>
                    <a:pt x="7058" y="5419"/>
                  </a:cubicBezTo>
                  <a:cubicBezTo>
                    <a:pt x="6837" y="5577"/>
                    <a:pt x="6522" y="5892"/>
                    <a:pt x="6522" y="6333"/>
                  </a:cubicBezTo>
                  <a:lnTo>
                    <a:pt x="6522" y="6522"/>
                  </a:lnTo>
                  <a:cubicBezTo>
                    <a:pt x="6522" y="6931"/>
                    <a:pt x="6207" y="7215"/>
                    <a:pt x="5861" y="7215"/>
                  </a:cubicBezTo>
                  <a:cubicBezTo>
                    <a:pt x="5482" y="7215"/>
                    <a:pt x="5199" y="6900"/>
                    <a:pt x="5199" y="6522"/>
                  </a:cubicBezTo>
                  <a:lnTo>
                    <a:pt x="5199" y="6333"/>
                  </a:lnTo>
                  <a:cubicBezTo>
                    <a:pt x="5199" y="5577"/>
                    <a:pt x="5577" y="4852"/>
                    <a:pt x="6302" y="4316"/>
                  </a:cubicBezTo>
                  <a:cubicBezTo>
                    <a:pt x="6491" y="4190"/>
                    <a:pt x="6585" y="4001"/>
                    <a:pt x="6585" y="3781"/>
                  </a:cubicBezTo>
                  <a:cubicBezTo>
                    <a:pt x="6585" y="3371"/>
                    <a:pt x="6270" y="3119"/>
                    <a:pt x="5892" y="3119"/>
                  </a:cubicBezTo>
                  <a:cubicBezTo>
                    <a:pt x="5514" y="3119"/>
                    <a:pt x="5230" y="3434"/>
                    <a:pt x="5230" y="3781"/>
                  </a:cubicBezTo>
                  <a:cubicBezTo>
                    <a:pt x="5230" y="4159"/>
                    <a:pt x="4915" y="4442"/>
                    <a:pt x="4569" y="4442"/>
                  </a:cubicBezTo>
                  <a:cubicBezTo>
                    <a:pt x="4191" y="4442"/>
                    <a:pt x="3907" y="4127"/>
                    <a:pt x="3907" y="3781"/>
                  </a:cubicBezTo>
                  <a:cubicBezTo>
                    <a:pt x="3907" y="2647"/>
                    <a:pt x="4821" y="1733"/>
                    <a:pt x="5955" y="1733"/>
                  </a:cubicBezTo>
                  <a:close/>
                  <a:moveTo>
                    <a:pt x="5829" y="8570"/>
                  </a:moveTo>
                  <a:cubicBezTo>
                    <a:pt x="6176" y="8570"/>
                    <a:pt x="6491" y="8885"/>
                    <a:pt x="6491" y="9263"/>
                  </a:cubicBezTo>
                  <a:cubicBezTo>
                    <a:pt x="6491" y="9641"/>
                    <a:pt x="6207" y="9924"/>
                    <a:pt x="5829" y="9924"/>
                  </a:cubicBezTo>
                  <a:cubicBezTo>
                    <a:pt x="5419" y="9924"/>
                    <a:pt x="5167" y="9609"/>
                    <a:pt x="5167" y="9263"/>
                  </a:cubicBezTo>
                  <a:cubicBezTo>
                    <a:pt x="5167" y="8853"/>
                    <a:pt x="5482" y="8570"/>
                    <a:pt x="5829" y="8570"/>
                  </a:cubicBezTo>
                  <a:close/>
                  <a:moveTo>
                    <a:pt x="5829" y="0"/>
                  </a:moveTo>
                  <a:cubicBezTo>
                    <a:pt x="2647" y="0"/>
                    <a:pt x="1" y="2615"/>
                    <a:pt x="1" y="5829"/>
                  </a:cubicBezTo>
                  <a:cubicBezTo>
                    <a:pt x="1" y="9011"/>
                    <a:pt x="2647" y="11657"/>
                    <a:pt x="5829" y="11657"/>
                  </a:cubicBezTo>
                  <a:cubicBezTo>
                    <a:pt x="9011" y="11657"/>
                    <a:pt x="11657" y="9011"/>
                    <a:pt x="11657" y="5829"/>
                  </a:cubicBezTo>
                  <a:cubicBezTo>
                    <a:pt x="11657" y="2647"/>
                    <a:pt x="9011"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roup 71">
            <a:extLst>
              <a:ext uri="{FF2B5EF4-FFF2-40B4-BE49-F238E27FC236}">
                <a16:creationId xmlns:a16="http://schemas.microsoft.com/office/drawing/2014/main" id="{D5EDE875-3F09-074D-8591-5D00F426C54E}"/>
              </a:ext>
            </a:extLst>
          </p:cNvPr>
          <p:cNvGrpSpPr/>
          <p:nvPr/>
        </p:nvGrpSpPr>
        <p:grpSpPr>
          <a:xfrm>
            <a:off x="4650354" y="1521169"/>
            <a:ext cx="3736155" cy="1348510"/>
            <a:chOff x="7445184" y="584320"/>
            <a:chExt cx="3736155" cy="1348510"/>
          </a:xfrm>
        </p:grpSpPr>
        <p:grpSp>
          <p:nvGrpSpPr>
            <p:cNvPr id="73" name="Group 72">
              <a:extLst>
                <a:ext uri="{FF2B5EF4-FFF2-40B4-BE49-F238E27FC236}">
                  <a16:creationId xmlns:a16="http://schemas.microsoft.com/office/drawing/2014/main" id="{B235151B-46E1-A34C-9623-F02A1C1E60D5}"/>
                </a:ext>
              </a:extLst>
            </p:cNvPr>
            <p:cNvGrpSpPr/>
            <p:nvPr/>
          </p:nvGrpSpPr>
          <p:grpSpPr>
            <a:xfrm>
              <a:off x="7445184" y="584320"/>
              <a:ext cx="3736155" cy="1348510"/>
              <a:chOff x="7449346" y="576832"/>
              <a:chExt cx="3736155" cy="1348510"/>
            </a:xfrm>
          </p:grpSpPr>
          <p:sp>
            <p:nvSpPr>
              <p:cNvPr id="106" name="Freeform 105">
                <a:extLst>
                  <a:ext uri="{FF2B5EF4-FFF2-40B4-BE49-F238E27FC236}">
                    <a16:creationId xmlns:a16="http://schemas.microsoft.com/office/drawing/2014/main" id="{93680DE4-7837-5543-B25C-CA617A6ECD6F}"/>
                  </a:ext>
                </a:extLst>
              </p:cNvPr>
              <p:cNvSpPr>
                <a:spLocks noChangeAspect="1"/>
              </p:cNvSpPr>
              <p:nvPr/>
            </p:nvSpPr>
            <p:spPr>
              <a:xfrm>
                <a:off x="8015183" y="689733"/>
                <a:ext cx="3170318" cy="318135"/>
              </a:xfrm>
              <a:custGeom>
                <a:avLst/>
                <a:gdLst>
                  <a:gd name="connsiteX0" fmla="*/ 0 w 1677531"/>
                  <a:gd name="connsiteY0" fmla="*/ 0 h 901898"/>
                  <a:gd name="connsiteX1" fmla="*/ 1677531 w 1677531"/>
                  <a:gd name="connsiteY1" fmla="*/ 0 h 901898"/>
                  <a:gd name="connsiteX2" fmla="*/ 1677531 w 1677531"/>
                  <a:gd name="connsiteY2" fmla="*/ 901898 h 901898"/>
                  <a:gd name="connsiteX3" fmla="*/ 0 w 1677531"/>
                  <a:gd name="connsiteY3" fmla="*/ 901898 h 901898"/>
                  <a:gd name="connsiteX4" fmla="*/ 0 w 1677531"/>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7531" h="901898">
                    <a:moveTo>
                      <a:pt x="0" y="0"/>
                    </a:moveTo>
                    <a:lnTo>
                      <a:pt x="1677531" y="0"/>
                    </a:lnTo>
                    <a:lnTo>
                      <a:pt x="1677531"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defTabSz="222250">
                  <a:lnSpc>
                    <a:spcPct val="90000"/>
                  </a:lnSpc>
                  <a:spcBef>
                    <a:spcPct val="0"/>
                  </a:spcBef>
                  <a:spcAft>
                    <a:spcPct val="35000"/>
                  </a:spcAft>
                  <a:buClr>
                    <a:schemeClr val="dk1"/>
                  </a:buClr>
                  <a:buSzPts val="1100"/>
                </a:pPr>
                <a:r>
                  <a:rPr lang="en-GB" sz="1200" kern="1200">
                    <a:solidFill>
                      <a:schemeClr val="tx1"/>
                    </a:solidFill>
                    <a:latin typeface="Calibri" panose="020F0502020204030204" pitchFamily="34" charset="0"/>
                    <a:cs typeface="Calibri" panose="020F0502020204030204" pitchFamily="34" charset="0"/>
                  </a:rPr>
                  <a:t>Loss of power to co-pilots </a:t>
                </a:r>
                <a:r>
                  <a:rPr lang="en-US" sz="1200" kern="1200">
                    <a:solidFill>
                      <a:schemeClr val="tx1"/>
                    </a:solidFill>
                    <a:latin typeface="Calibri" panose="020F0502020204030204" pitchFamily="34" charset="0"/>
                    <a:cs typeface="Calibri" panose="020F0502020204030204" pitchFamily="34" charset="0"/>
                  </a:rPr>
                  <a:t>instruments/displays</a:t>
                </a:r>
              </a:p>
            </p:txBody>
          </p:sp>
          <p:sp>
            <p:nvSpPr>
              <p:cNvPr id="107" name="Freeform 106">
                <a:extLst>
                  <a:ext uri="{FF2B5EF4-FFF2-40B4-BE49-F238E27FC236}">
                    <a16:creationId xmlns:a16="http://schemas.microsoft.com/office/drawing/2014/main" id="{52F34985-C68D-994C-B086-3AA976F36C19}"/>
                  </a:ext>
                </a:extLst>
              </p:cNvPr>
              <p:cNvSpPr>
                <a:spLocks noChangeAspect="1"/>
              </p:cNvSpPr>
              <p:nvPr/>
            </p:nvSpPr>
            <p:spPr>
              <a:xfrm>
                <a:off x="8246130" y="1094286"/>
                <a:ext cx="2858312" cy="318135"/>
              </a:xfrm>
              <a:custGeom>
                <a:avLst/>
                <a:gdLst>
                  <a:gd name="connsiteX0" fmla="*/ 0 w 1623417"/>
                  <a:gd name="connsiteY0" fmla="*/ 0 h 901898"/>
                  <a:gd name="connsiteX1" fmla="*/ 1623417 w 1623417"/>
                  <a:gd name="connsiteY1" fmla="*/ 0 h 901898"/>
                  <a:gd name="connsiteX2" fmla="*/ 1623417 w 1623417"/>
                  <a:gd name="connsiteY2" fmla="*/ 901898 h 901898"/>
                  <a:gd name="connsiteX3" fmla="*/ 0 w 1623417"/>
                  <a:gd name="connsiteY3" fmla="*/ 901898 h 901898"/>
                  <a:gd name="connsiteX4" fmla="*/ 0 w 1623417"/>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417" h="901898">
                    <a:moveTo>
                      <a:pt x="0" y="0"/>
                    </a:moveTo>
                    <a:lnTo>
                      <a:pt x="1623417" y="0"/>
                    </a:lnTo>
                    <a:lnTo>
                      <a:pt x="1623417"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US" sz="1200" kern="1200">
                    <a:solidFill>
                      <a:schemeClr val="tx1"/>
                    </a:solidFill>
                    <a:latin typeface="Calibri" panose="020F0502020204030204" pitchFamily="34" charset="0"/>
                    <a:cs typeface="Calibri" panose="020F0502020204030204" pitchFamily="34" charset="0"/>
                  </a:rPr>
                  <a:t>West Atlantic </a:t>
                </a:r>
                <a:r>
                  <a:rPr lang="en-GB" sz="1200" kern="1200">
                    <a:solidFill>
                      <a:schemeClr val="tx1"/>
                    </a:solidFill>
                    <a:latin typeface="Calibri" panose="020F0502020204030204" pitchFamily="34" charset="0"/>
                    <a:cs typeface="Calibri" panose="020F0502020204030204" pitchFamily="34" charset="0"/>
                  </a:rPr>
                  <a:t>Boeing 737 on route to East Midlands Airport</a:t>
                </a:r>
                <a:endParaRPr lang="en-GB" sz="1800" kern="1200">
                  <a:solidFill>
                    <a:schemeClr val="tx1"/>
                  </a:solidFill>
                </a:endParaRPr>
              </a:p>
            </p:txBody>
          </p:sp>
          <p:sp>
            <p:nvSpPr>
              <p:cNvPr id="108" name="Freeform 107">
                <a:extLst>
                  <a:ext uri="{FF2B5EF4-FFF2-40B4-BE49-F238E27FC236}">
                    <a16:creationId xmlns:a16="http://schemas.microsoft.com/office/drawing/2014/main" id="{DC915889-4A9D-D842-8BD4-4D80F6FAE3A9}"/>
                  </a:ext>
                </a:extLst>
              </p:cNvPr>
              <p:cNvSpPr>
                <a:spLocks noChangeAspect="1"/>
              </p:cNvSpPr>
              <p:nvPr/>
            </p:nvSpPr>
            <p:spPr>
              <a:xfrm>
                <a:off x="7449347" y="1395105"/>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none" lIns="272371" tIns="302823" rIns="272372" bIns="302824" numCol="1" spcCol="1270" anchor="ctr" anchorCtr="0">
                <a:noAutofit/>
              </a:bodyPr>
              <a:lstStyle/>
              <a:p>
                <a:pPr marL="0" lvl="0" indent="0" algn="ctr" defTabSz="800100">
                  <a:lnSpc>
                    <a:spcPct val="90000"/>
                  </a:lnSpc>
                  <a:spcBef>
                    <a:spcPct val="0"/>
                  </a:spcBef>
                  <a:spcAft>
                    <a:spcPct val="35000"/>
                  </a:spcAft>
                  <a:buNone/>
                </a:pPr>
                <a:endParaRPr lang="en-GB" sz="1000" b="1" i="1" kern="1200"/>
              </a:p>
            </p:txBody>
          </p:sp>
          <p:sp>
            <p:nvSpPr>
              <p:cNvPr id="109" name="Freeform 108">
                <a:extLst>
                  <a:ext uri="{FF2B5EF4-FFF2-40B4-BE49-F238E27FC236}">
                    <a16:creationId xmlns:a16="http://schemas.microsoft.com/office/drawing/2014/main" id="{F85C3C24-AC16-7245-A540-9BE4C6AD074B}"/>
                  </a:ext>
                </a:extLst>
              </p:cNvPr>
              <p:cNvSpPr>
                <a:spLocks noChangeAspect="1"/>
              </p:cNvSpPr>
              <p:nvPr/>
            </p:nvSpPr>
            <p:spPr>
              <a:xfrm>
                <a:off x="8012072" y="1501155"/>
                <a:ext cx="2194462" cy="318135"/>
              </a:xfrm>
              <a:custGeom>
                <a:avLst/>
                <a:gdLst>
                  <a:gd name="connsiteX0" fmla="*/ 0 w 1677531"/>
                  <a:gd name="connsiteY0" fmla="*/ 0 h 901898"/>
                  <a:gd name="connsiteX1" fmla="*/ 1677531 w 1677531"/>
                  <a:gd name="connsiteY1" fmla="*/ 0 h 901898"/>
                  <a:gd name="connsiteX2" fmla="*/ 1677531 w 1677531"/>
                  <a:gd name="connsiteY2" fmla="*/ 901898 h 901898"/>
                  <a:gd name="connsiteX3" fmla="*/ 0 w 1677531"/>
                  <a:gd name="connsiteY3" fmla="*/ 901898 h 901898"/>
                  <a:gd name="connsiteX4" fmla="*/ 0 w 1677531"/>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7531" h="901898">
                    <a:moveTo>
                      <a:pt x="0" y="0"/>
                    </a:moveTo>
                    <a:lnTo>
                      <a:pt x="1677531" y="0"/>
                    </a:lnTo>
                    <a:lnTo>
                      <a:pt x="1677531"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defTabSz="800100">
                  <a:lnSpc>
                    <a:spcPct val="90000"/>
                  </a:lnSpc>
                  <a:spcBef>
                    <a:spcPct val="0"/>
                  </a:spcBef>
                  <a:spcAft>
                    <a:spcPct val="35000"/>
                  </a:spcAft>
                </a:pPr>
                <a:r>
                  <a:rPr lang="en-GB" sz="1200" kern="1200">
                    <a:solidFill>
                      <a:schemeClr val="tx1"/>
                    </a:solidFill>
                    <a:latin typeface="Calibri" panose="020F0502020204030204" pitchFamily="34" charset="0"/>
                    <a:cs typeface="Calibri" panose="020F0502020204030204" pitchFamily="34" charset="0"/>
                  </a:rPr>
                  <a:t>01:55 on 12</a:t>
                </a:r>
                <a:r>
                  <a:rPr lang="en-GB" sz="1200" kern="1200" baseline="30000">
                    <a:solidFill>
                      <a:schemeClr val="tx1"/>
                    </a:solidFill>
                    <a:latin typeface="Calibri" panose="020F0502020204030204" pitchFamily="34" charset="0"/>
                    <a:cs typeface="Calibri" panose="020F0502020204030204" pitchFamily="34" charset="0"/>
                  </a:rPr>
                  <a:t>th</a:t>
                </a:r>
                <a:r>
                  <a:rPr lang="en-GB" sz="1200" kern="1200">
                    <a:solidFill>
                      <a:schemeClr val="tx1"/>
                    </a:solidFill>
                    <a:latin typeface="Calibri" panose="020F0502020204030204" pitchFamily="34" charset="0"/>
                    <a:cs typeface="Calibri" panose="020F0502020204030204" pitchFamily="34" charset="0"/>
                  </a:rPr>
                  <a:t> October 2018</a:t>
                </a:r>
                <a:endParaRPr lang="en-GB" sz="1800" kern="1200">
                  <a:solidFill>
                    <a:schemeClr val="tx1"/>
                  </a:solidFill>
                </a:endParaRPr>
              </a:p>
            </p:txBody>
          </p:sp>
          <p:sp>
            <p:nvSpPr>
              <p:cNvPr id="110" name="Freeform 109">
                <a:extLst>
                  <a:ext uri="{FF2B5EF4-FFF2-40B4-BE49-F238E27FC236}">
                    <a16:creationId xmlns:a16="http://schemas.microsoft.com/office/drawing/2014/main" id="{377E3BE2-C6A7-A64C-B3C3-102E06CCD4CB}"/>
                  </a:ext>
                </a:extLst>
              </p:cNvPr>
              <p:cNvSpPr>
                <a:spLocks noChangeAspect="1"/>
              </p:cNvSpPr>
              <p:nvPr/>
            </p:nvSpPr>
            <p:spPr>
              <a:xfrm>
                <a:off x="7679995" y="987839"/>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none" lIns="272371" tIns="302823" rIns="272371" bIns="302823" numCol="1" spcCol="1270" anchor="ctr" anchorCtr="0">
                <a:noAutofit/>
              </a:bodyPr>
              <a:lstStyle/>
              <a:p>
                <a:pPr marL="0" lvl="0" indent="0" algn="ctr" defTabSz="800100">
                  <a:lnSpc>
                    <a:spcPct val="90000"/>
                  </a:lnSpc>
                  <a:spcBef>
                    <a:spcPct val="0"/>
                  </a:spcBef>
                  <a:spcAft>
                    <a:spcPct val="35000"/>
                  </a:spcAft>
                  <a:buNone/>
                </a:pPr>
                <a:endParaRPr lang="en-GB" sz="1000" b="1" i="1" kern="1200" cap="small" baseline="0"/>
              </a:p>
            </p:txBody>
          </p:sp>
          <p:sp>
            <p:nvSpPr>
              <p:cNvPr id="111" name="Freeform 110">
                <a:extLst>
                  <a:ext uri="{FF2B5EF4-FFF2-40B4-BE49-F238E27FC236}">
                    <a16:creationId xmlns:a16="http://schemas.microsoft.com/office/drawing/2014/main" id="{62D337A8-D865-164B-B8E9-7AD2DCB139F7}"/>
                  </a:ext>
                </a:extLst>
              </p:cNvPr>
              <p:cNvSpPr>
                <a:spLocks noChangeAspect="1"/>
              </p:cNvSpPr>
              <p:nvPr/>
            </p:nvSpPr>
            <p:spPr>
              <a:xfrm>
                <a:off x="7449346" y="576832"/>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3791" tIns="234243" rIns="203791" bIns="234243" numCol="1" spcCol="1270" anchor="ctr" anchorCtr="0">
                <a:noAutofit/>
              </a:bodyPr>
              <a:lstStyle/>
              <a:p>
                <a:pPr marL="0" lvl="0" indent="0" algn="ctr" defTabSz="1600200">
                  <a:lnSpc>
                    <a:spcPct val="90000"/>
                  </a:lnSpc>
                  <a:spcBef>
                    <a:spcPct val="0"/>
                  </a:spcBef>
                  <a:spcAft>
                    <a:spcPct val="35000"/>
                  </a:spcAft>
                  <a:buNone/>
                </a:pPr>
                <a:endParaRPr lang="en-GB" sz="3600" kern="1200"/>
              </a:p>
            </p:txBody>
          </p:sp>
        </p:grpSp>
        <p:grpSp>
          <p:nvGrpSpPr>
            <p:cNvPr id="74" name="Google Shape;4522;p63">
              <a:extLst>
                <a:ext uri="{FF2B5EF4-FFF2-40B4-BE49-F238E27FC236}">
                  <a16:creationId xmlns:a16="http://schemas.microsoft.com/office/drawing/2014/main" id="{9BF8AF51-F58A-044A-8EAC-2B41370B9951}"/>
                </a:ext>
              </a:extLst>
            </p:cNvPr>
            <p:cNvGrpSpPr/>
            <p:nvPr/>
          </p:nvGrpSpPr>
          <p:grpSpPr>
            <a:xfrm>
              <a:off x="7564654" y="1538248"/>
              <a:ext cx="230680" cy="230680"/>
              <a:chOff x="5660400" y="238125"/>
              <a:chExt cx="481825" cy="481825"/>
            </a:xfrm>
          </p:grpSpPr>
          <p:sp>
            <p:nvSpPr>
              <p:cNvPr id="95" name="Google Shape;4523;p63">
                <a:extLst>
                  <a:ext uri="{FF2B5EF4-FFF2-40B4-BE49-F238E27FC236}">
                    <a16:creationId xmlns:a16="http://schemas.microsoft.com/office/drawing/2014/main" id="{6DA57807-A1E0-654A-B87B-7147CF1A8C8F}"/>
                  </a:ext>
                </a:extLst>
              </p:cNvPr>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5" name="Google Shape;4524;p63">
                <a:extLst>
                  <a:ext uri="{FF2B5EF4-FFF2-40B4-BE49-F238E27FC236}">
                    <a16:creationId xmlns:a16="http://schemas.microsoft.com/office/drawing/2014/main" id="{78B7D3D4-E0DB-644E-A80E-0A861098D2F3}"/>
                  </a:ext>
                </a:extLst>
              </p:cNvPr>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 name="Google Shape;8899;p72">
              <a:extLst>
                <a:ext uri="{FF2B5EF4-FFF2-40B4-BE49-F238E27FC236}">
                  <a16:creationId xmlns:a16="http://schemas.microsoft.com/office/drawing/2014/main" id="{7F45403A-B1DD-E740-99BE-670D3D16632A}"/>
                </a:ext>
              </a:extLst>
            </p:cNvPr>
            <p:cNvGrpSpPr/>
            <p:nvPr/>
          </p:nvGrpSpPr>
          <p:grpSpPr>
            <a:xfrm>
              <a:off x="7745845" y="1090249"/>
              <a:ext cx="329595" cy="327598"/>
              <a:chOff x="-6689825" y="3992050"/>
              <a:chExt cx="293025" cy="291250"/>
            </a:xfrm>
          </p:grpSpPr>
          <p:sp>
            <p:nvSpPr>
              <p:cNvPr id="77" name="Google Shape;8900;p72">
                <a:extLst>
                  <a:ext uri="{FF2B5EF4-FFF2-40B4-BE49-F238E27FC236}">
                    <a16:creationId xmlns:a16="http://schemas.microsoft.com/office/drawing/2014/main" id="{484F39D9-FF50-1B44-97F8-E66069C00EDB}"/>
                  </a:ext>
                </a:extLst>
              </p:cNvPr>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8901;p72">
                <a:extLst>
                  <a:ext uri="{FF2B5EF4-FFF2-40B4-BE49-F238E27FC236}">
                    <a16:creationId xmlns:a16="http://schemas.microsoft.com/office/drawing/2014/main" id="{2EBB5418-49E8-8943-B806-FDFFF17963E6}"/>
                  </a:ext>
                </a:extLst>
              </p:cNvPr>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8902;p72">
                <a:extLst>
                  <a:ext uri="{FF2B5EF4-FFF2-40B4-BE49-F238E27FC236}">
                    <a16:creationId xmlns:a16="http://schemas.microsoft.com/office/drawing/2014/main" id="{535864FA-1A5D-104D-B77D-84C2AE53C569}"/>
                  </a:ext>
                </a:extLst>
              </p:cNvPr>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903;p72">
                <a:extLst>
                  <a:ext uri="{FF2B5EF4-FFF2-40B4-BE49-F238E27FC236}">
                    <a16:creationId xmlns:a16="http://schemas.microsoft.com/office/drawing/2014/main" id="{66451EF4-9E5D-B040-9F52-E59894D8CE06}"/>
                  </a:ext>
                </a:extLst>
              </p:cNvPr>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904;p72">
                <a:extLst>
                  <a:ext uri="{FF2B5EF4-FFF2-40B4-BE49-F238E27FC236}">
                    <a16:creationId xmlns:a16="http://schemas.microsoft.com/office/drawing/2014/main" id="{4450FDA9-B7DE-D94C-A3A2-BD0BFBA114F9}"/>
                  </a:ext>
                </a:extLst>
              </p:cNvPr>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905;p72">
                <a:extLst>
                  <a:ext uri="{FF2B5EF4-FFF2-40B4-BE49-F238E27FC236}">
                    <a16:creationId xmlns:a16="http://schemas.microsoft.com/office/drawing/2014/main" id="{8C48B9CA-02A3-5C47-98D1-60640EAB986F}"/>
                  </a:ext>
                </a:extLst>
              </p:cNvPr>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906;p72">
                <a:extLst>
                  <a:ext uri="{FF2B5EF4-FFF2-40B4-BE49-F238E27FC236}">
                    <a16:creationId xmlns:a16="http://schemas.microsoft.com/office/drawing/2014/main" id="{C286949A-DF80-6547-B53F-54CAF682C104}"/>
                  </a:ext>
                </a:extLst>
              </p:cNvPr>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907;p72">
                <a:extLst>
                  <a:ext uri="{FF2B5EF4-FFF2-40B4-BE49-F238E27FC236}">
                    <a16:creationId xmlns:a16="http://schemas.microsoft.com/office/drawing/2014/main" id="{5848E090-AB25-C24B-8D41-118EB6E1C0BC}"/>
                  </a:ext>
                </a:extLst>
              </p:cNvPr>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908;p72">
                <a:extLst>
                  <a:ext uri="{FF2B5EF4-FFF2-40B4-BE49-F238E27FC236}">
                    <a16:creationId xmlns:a16="http://schemas.microsoft.com/office/drawing/2014/main" id="{563EE256-2CAC-4F4E-A8C6-C1CF9F2EB0AD}"/>
                  </a:ext>
                </a:extLst>
              </p:cNvPr>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909;p72">
                <a:extLst>
                  <a:ext uri="{FF2B5EF4-FFF2-40B4-BE49-F238E27FC236}">
                    <a16:creationId xmlns:a16="http://schemas.microsoft.com/office/drawing/2014/main" id="{3900CA57-26E5-2B4D-A1B2-50F239C6E59C}"/>
                  </a:ext>
                </a:extLst>
              </p:cNvPr>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8910;p72">
                <a:extLst>
                  <a:ext uri="{FF2B5EF4-FFF2-40B4-BE49-F238E27FC236}">
                    <a16:creationId xmlns:a16="http://schemas.microsoft.com/office/drawing/2014/main" id="{D3EC30C2-77FE-1545-9C77-26459C1BA969}"/>
                  </a:ext>
                </a:extLst>
              </p:cNvPr>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8911;p72">
                <a:extLst>
                  <a:ext uri="{FF2B5EF4-FFF2-40B4-BE49-F238E27FC236}">
                    <a16:creationId xmlns:a16="http://schemas.microsoft.com/office/drawing/2014/main" id="{2C760B18-2921-7C4C-A3AC-AD51BF56D101}"/>
                  </a:ext>
                </a:extLst>
              </p:cNvPr>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347;p68">
              <a:extLst>
                <a:ext uri="{FF2B5EF4-FFF2-40B4-BE49-F238E27FC236}">
                  <a16:creationId xmlns:a16="http://schemas.microsoft.com/office/drawing/2014/main" id="{C04B6E55-58B7-2B4C-9631-83996AC3DCC5}"/>
                </a:ext>
              </a:extLst>
            </p:cNvPr>
            <p:cNvSpPr/>
            <p:nvPr/>
          </p:nvSpPr>
          <p:spPr>
            <a:xfrm>
              <a:off x="7508816" y="682605"/>
              <a:ext cx="334031" cy="334002"/>
            </a:xfrm>
            <a:custGeom>
              <a:avLst/>
              <a:gdLst/>
              <a:ahLst/>
              <a:cxnLst/>
              <a:rect l="l" t="t" r="r" b="b"/>
              <a:pathLst>
                <a:path w="11658" h="11657" extrusionOk="0">
                  <a:moveTo>
                    <a:pt x="5955" y="1733"/>
                  </a:moveTo>
                  <a:cubicBezTo>
                    <a:pt x="7089" y="1733"/>
                    <a:pt x="8003" y="2647"/>
                    <a:pt x="8003" y="3781"/>
                  </a:cubicBezTo>
                  <a:cubicBezTo>
                    <a:pt x="7877" y="4442"/>
                    <a:pt x="7562" y="5041"/>
                    <a:pt x="7058" y="5419"/>
                  </a:cubicBezTo>
                  <a:cubicBezTo>
                    <a:pt x="6837" y="5577"/>
                    <a:pt x="6522" y="5892"/>
                    <a:pt x="6522" y="6333"/>
                  </a:cubicBezTo>
                  <a:lnTo>
                    <a:pt x="6522" y="6522"/>
                  </a:lnTo>
                  <a:cubicBezTo>
                    <a:pt x="6522" y="6931"/>
                    <a:pt x="6207" y="7215"/>
                    <a:pt x="5861" y="7215"/>
                  </a:cubicBezTo>
                  <a:cubicBezTo>
                    <a:pt x="5482" y="7215"/>
                    <a:pt x="5199" y="6900"/>
                    <a:pt x="5199" y="6522"/>
                  </a:cubicBezTo>
                  <a:lnTo>
                    <a:pt x="5199" y="6333"/>
                  </a:lnTo>
                  <a:cubicBezTo>
                    <a:pt x="5199" y="5577"/>
                    <a:pt x="5577" y="4852"/>
                    <a:pt x="6302" y="4316"/>
                  </a:cubicBezTo>
                  <a:cubicBezTo>
                    <a:pt x="6491" y="4190"/>
                    <a:pt x="6585" y="4001"/>
                    <a:pt x="6585" y="3781"/>
                  </a:cubicBezTo>
                  <a:cubicBezTo>
                    <a:pt x="6585" y="3371"/>
                    <a:pt x="6270" y="3119"/>
                    <a:pt x="5892" y="3119"/>
                  </a:cubicBezTo>
                  <a:cubicBezTo>
                    <a:pt x="5514" y="3119"/>
                    <a:pt x="5230" y="3434"/>
                    <a:pt x="5230" y="3781"/>
                  </a:cubicBezTo>
                  <a:cubicBezTo>
                    <a:pt x="5230" y="4159"/>
                    <a:pt x="4915" y="4442"/>
                    <a:pt x="4569" y="4442"/>
                  </a:cubicBezTo>
                  <a:cubicBezTo>
                    <a:pt x="4191" y="4442"/>
                    <a:pt x="3907" y="4127"/>
                    <a:pt x="3907" y="3781"/>
                  </a:cubicBezTo>
                  <a:cubicBezTo>
                    <a:pt x="3907" y="2647"/>
                    <a:pt x="4821" y="1733"/>
                    <a:pt x="5955" y="1733"/>
                  </a:cubicBezTo>
                  <a:close/>
                  <a:moveTo>
                    <a:pt x="5829" y="8570"/>
                  </a:moveTo>
                  <a:cubicBezTo>
                    <a:pt x="6176" y="8570"/>
                    <a:pt x="6491" y="8885"/>
                    <a:pt x="6491" y="9263"/>
                  </a:cubicBezTo>
                  <a:cubicBezTo>
                    <a:pt x="6491" y="9641"/>
                    <a:pt x="6207" y="9924"/>
                    <a:pt x="5829" y="9924"/>
                  </a:cubicBezTo>
                  <a:cubicBezTo>
                    <a:pt x="5419" y="9924"/>
                    <a:pt x="5167" y="9609"/>
                    <a:pt x="5167" y="9263"/>
                  </a:cubicBezTo>
                  <a:cubicBezTo>
                    <a:pt x="5167" y="8853"/>
                    <a:pt x="5482" y="8570"/>
                    <a:pt x="5829" y="8570"/>
                  </a:cubicBezTo>
                  <a:close/>
                  <a:moveTo>
                    <a:pt x="5829" y="0"/>
                  </a:moveTo>
                  <a:cubicBezTo>
                    <a:pt x="2647" y="0"/>
                    <a:pt x="1" y="2615"/>
                    <a:pt x="1" y="5829"/>
                  </a:cubicBezTo>
                  <a:cubicBezTo>
                    <a:pt x="1" y="9011"/>
                    <a:pt x="2647" y="11657"/>
                    <a:pt x="5829" y="11657"/>
                  </a:cubicBezTo>
                  <a:cubicBezTo>
                    <a:pt x="9011" y="11657"/>
                    <a:pt x="11657" y="9011"/>
                    <a:pt x="11657" y="5829"/>
                  </a:cubicBezTo>
                  <a:cubicBezTo>
                    <a:pt x="11657" y="2647"/>
                    <a:pt x="9011"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roup 158">
            <a:extLst>
              <a:ext uri="{FF2B5EF4-FFF2-40B4-BE49-F238E27FC236}">
                <a16:creationId xmlns:a16="http://schemas.microsoft.com/office/drawing/2014/main" id="{8B89B387-A124-BF42-88C1-78313B56DE51}"/>
              </a:ext>
            </a:extLst>
          </p:cNvPr>
          <p:cNvGrpSpPr/>
          <p:nvPr/>
        </p:nvGrpSpPr>
        <p:grpSpPr>
          <a:xfrm>
            <a:off x="853204" y="3470328"/>
            <a:ext cx="3762326" cy="1348510"/>
            <a:chOff x="7445184" y="584320"/>
            <a:chExt cx="3762326" cy="1348510"/>
          </a:xfrm>
        </p:grpSpPr>
        <p:grpSp>
          <p:nvGrpSpPr>
            <p:cNvPr id="160" name="Group 159">
              <a:extLst>
                <a:ext uri="{FF2B5EF4-FFF2-40B4-BE49-F238E27FC236}">
                  <a16:creationId xmlns:a16="http://schemas.microsoft.com/office/drawing/2014/main" id="{CF627665-999D-1E42-8143-DD939B562734}"/>
                </a:ext>
              </a:extLst>
            </p:cNvPr>
            <p:cNvGrpSpPr/>
            <p:nvPr/>
          </p:nvGrpSpPr>
          <p:grpSpPr>
            <a:xfrm>
              <a:off x="7445184" y="584320"/>
              <a:ext cx="3762326" cy="1348510"/>
              <a:chOff x="7449346" y="576832"/>
              <a:chExt cx="3762326" cy="1348510"/>
            </a:xfrm>
          </p:grpSpPr>
          <p:sp>
            <p:nvSpPr>
              <p:cNvPr id="178" name="Freeform 177">
                <a:extLst>
                  <a:ext uri="{FF2B5EF4-FFF2-40B4-BE49-F238E27FC236}">
                    <a16:creationId xmlns:a16="http://schemas.microsoft.com/office/drawing/2014/main" id="{C01F5B90-719B-EA46-B9D0-FD684D665CFD}"/>
                  </a:ext>
                </a:extLst>
              </p:cNvPr>
              <p:cNvSpPr>
                <a:spLocks noChangeAspect="1"/>
              </p:cNvSpPr>
              <p:nvPr/>
            </p:nvSpPr>
            <p:spPr>
              <a:xfrm>
                <a:off x="8015182" y="689733"/>
                <a:ext cx="3196490" cy="318135"/>
              </a:xfrm>
              <a:custGeom>
                <a:avLst/>
                <a:gdLst>
                  <a:gd name="connsiteX0" fmla="*/ 0 w 1677531"/>
                  <a:gd name="connsiteY0" fmla="*/ 0 h 901898"/>
                  <a:gd name="connsiteX1" fmla="*/ 1677531 w 1677531"/>
                  <a:gd name="connsiteY1" fmla="*/ 0 h 901898"/>
                  <a:gd name="connsiteX2" fmla="*/ 1677531 w 1677531"/>
                  <a:gd name="connsiteY2" fmla="*/ 901898 h 901898"/>
                  <a:gd name="connsiteX3" fmla="*/ 0 w 1677531"/>
                  <a:gd name="connsiteY3" fmla="*/ 901898 h 901898"/>
                  <a:gd name="connsiteX4" fmla="*/ 0 w 1677531"/>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7531" h="901898">
                    <a:moveTo>
                      <a:pt x="0" y="0"/>
                    </a:moveTo>
                    <a:lnTo>
                      <a:pt x="1677531" y="0"/>
                    </a:lnTo>
                    <a:lnTo>
                      <a:pt x="1677531"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defTabSz="222250">
                  <a:lnSpc>
                    <a:spcPct val="90000"/>
                  </a:lnSpc>
                  <a:spcBef>
                    <a:spcPct val="0"/>
                  </a:spcBef>
                  <a:spcAft>
                    <a:spcPct val="35000"/>
                  </a:spcAft>
                  <a:buClr>
                    <a:schemeClr val="dk1"/>
                  </a:buClr>
                  <a:buSzPts val="1100"/>
                </a:pPr>
                <a:r>
                  <a:rPr lang="en-GB" sz="1200" kern="1200">
                    <a:solidFill>
                      <a:schemeClr val="tx1"/>
                    </a:solidFill>
                    <a:latin typeface="Calibri" panose="020F0502020204030204" pitchFamily="34" charset="0"/>
                    <a:cs typeface="Calibri" panose="020F0502020204030204" pitchFamily="34" charset="0"/>
                  </a:rPr>
                  <a:t>Suicide whilst in transition from CAMHS to AMHS</a:t>
                </a:r>
              </a:p>
            </p:txBody>
          </p:sp>
          <p:sp>
            <p:nvSpPr>
              <p:cNvPr id="179" name="Freeform 178">
                <a:extLst>
                  <a:ext uri="{FF2B5EF4-FFF2-40B4-BE49-F238E27FC236}">
                    <a16:creationId xmlns:a16="http://schemas.microsoft.com/office/drawing/2014/main" id="{68CC07CD-158B-CE41-A11A-43EFC4CF9900}"/>
                  </a:ext>
                </a:extLst>
              </p:cNvPr>
              <p:cNvSpPr>
                <a:spLocks noChangeAspect="1"/>
              </p:cNvSpPr>
              <p:nvPr/>
            </p:nvSpPr>
            <p:spPr>
              <a:xfrm>
                <a:off x="8246130" y="1094286"/>
                <a:ext cx="2922012" cy="318135"/>
              </a:xfrm>
              <a:custGeom>
                <a:avLst/>
                <a:gdLst>
                  <a:gd name="connsiteX0" fmla="*/ 0 w 1623417"/>
                  <a:gd name="connsiteY0" fmla="*/ 0 h 901898"/>
                  <a:gd name="connsiteX1" fmla="*/ 1623417 w 1623417"/>
                  <a:gd name="connsiteY1" fmla="*/ 0 h 901898"/>
                  <a:gd name="connsiteX2" fmla="*/ 1623417 w 1623417"/>
                  <a:gd name="connsiteY2" fmla="*/ 901898 h 901898"/>
                  <a:gd name="connsiteX3" fmla="*/ 0 w 1623417"/>
                  <a:gd name="connsiteY3" fmla="*/ 901898 h 901898"/>
                  <a:gd name="connsiteX4" fmla="*/ 0 w 1623417"/>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417" h="901898">
                    <a:moveTo>
                      <a:pt x="0" y="0"/>
                    </a:moveTo>
                    <a:lnTo>
                      <a:pt x="1623417" y="0"/>
                    </a:lnTo>
                    <a:lnTo>
                      <a:pt x="1623417"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GB" sz="1200" kern="1200">
                    <a:solidFill>
                      <a:schemeClr val="tx1"/>
                    </a:solidFill>
                    <a:latin typeface="Calibri" panose="020F0502020204030204" pitchFamily="34" charset="0"/>
                    <a:cs typeface="Calibri" panose="020F0502020204030204" pitchFamily="34" charset="0"/>
                  </a:rPr>
                  <a:t>18-year old Ben (not the person’s real name) </a:t>
                </a:r>
                <a:endParaRPr lang="en-GB" sz="1800" kern="1200">
                  <a:solidFill>
                    <a:schemeClr val="tx1"/>
                  </a:solidFill>
                </a:endParaRPr>
              </a:p>
            </p:txBody>
          </p:sp>
          <p:sp>
            <p:nvSpPr>
              <p:cNvPr id="180" name="Freeform 179">
                <a:extLst>
                  <a:ext uri="{FF2B5EF4-FFF2-40B4-BE49-F238E27FC236}">
                    <a16:creationId xmlns:a16="http://schemas.microsoft.com/office/drawing/2014/main" id="{541352E2-B9F0-D243-A768-4F3B5AB4B4A7}"/>
                  </a:ext>
                </a:extLst>
              </p:cNvPr>
              <p:cNvSpPr>
                <a:spLocks noChangeAspect="1"/>
              </p:cNvSpPr>
              <p:nvPr/>
            </p:nvSpPr>
            <p:spPr>
              <a:xfrm>
                <a:off x="7449347" y="1395105"/>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none" lIns="272371" tIns="302823" rIns="272372" bIns="302824" numCol="1" spcCol="1270" anchor="ctr" anchorCtr="0">
                <a:noAutofit/>
              </a:bodyPr>
              <a:lstStyle/>
              <a:p>
                <a:pPr marL="0" lvl="0" indent="0" algn="ctr" defTabSz="800100">
                  <a:lnSpc>
                    <a:spcPct val="90000"/>
                  </a:lnSpc>
                  <a:spcBef>
                    <a:spcPct val="0"/>
                  </a:spcBef>
                  <a:spcAft>
                    <a:spcPct val="35000"/>
                  </a:spcAft>
                  <a:buNone/>
                </a:pPr>
                <a:endParaRPr lang="en-GB" sz="1000" b="1" i="1" kern="1200"/>
              </a:p>
            </p:txBody>
          </p:sp>
          <p:sp>
            <p:nvSpPr>
              <p:cNvPr id="181" name="Freeform 180">
                <a:extLst>
                  <a:ext uri="{FF2B5EF4-FFF2-40B4-BE49-F238E27FC236}">
                    <a16:creationId xmlns:a16="http://schemas.microsoft.com/office/drawing/2014/main" id="{CF6C280C-8F60-DD46-AD8A-1AD842B2F818}"/>
                  </a:ext>
                </a:extLst>
              </p:cNvPr>
              <p:cNvSpPr>
                <a:spLocks noChangeAspect="1"/>
              </p:cNvSpPr>
              <p:nvPr/>
            </p:nvSpPr>
            <p:spPr>
              <a:xfrm>
                <a:off x="8012072" y="1501155"/>
                <a:ext cx="2194462" cy="318135"/>
              </a:xfrm>
              <a:custGeom>
                <a:avLst/>
                <a:gdLst>
                  <a:gd name="connsiteX0" fmla="*/ 0 w 1677531"/>
                  <a:gd name="connsiteY0" fmla="*/ 0 h 901898"/>
                  <a:gd name="connsiteX1" fmla="*/ 1677531 w 1677531"/>
                  <a:gd name="connsiteY1" fmla="*/ 0 h 901898"/>
                  <a:gd name="connsiteX2" fmla="*/ 1677531 w 1677531"/>
                  <a:gd name="connsiteY2" fmla="*/ 901898 h 901898"/>
                  <a:gd name="connsiteX3" fmla="*/ 0 w 1677531"/>
                  <a:gd name="connsiteY3" fmla="*/ 901898 h 901898"/>
                  <a:gd name="connsiteX4" fmla="*/ 0 w 1677531"/>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7531" h="901898">
                    <a:moveTo>
                      <a:pt x="0" y="0"/>
                    </a:moveTo>
                    <a:lnTo>
                      <a:pt x="1677531" y="0"/>
                    </a:lnTo>
                    <a:lnTo>
                      <a:pt x="1677531"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defTabSz="800100">
                  <a:lnSpc>
                    <a:spcPct val="90000"/>
                  </a:lnSpc>
                  <a:spcBef>
                    <a:spcPct val="0"/>
                  </a:spcBef>
                  <a:spcAft>
                    <a:spcPct val="35000"/>
                  </a:spcAft>
                </a:pPr>
                <a:r>
                  <a:rPr lang="en-GB" sz="1200" kern="1200">
                    <a:solidFill>
                      <a:schemeClr val="tx1"/>
                    </a:solidFill>
                    <a:latin typeface="Calibri" panose="020F0502020204030204" pitchFamily="34" charset="0"/>
                    <a:cs typeface="Calibri" panose="020F0502020204030204" pitchFamily="34" charset="0"/>
                  </a:rPr>
                  <a:t>18th October 2017</a:t>
                </a:r>
                <a:endParaRPr lang="en-GB" sz="1800" kern="1200">
                  <a:solidFill>
                    <a:schemeClr val="tx1"/>
                  </a:solidFill>
                </a:endParaRPr>
              </a:p>
            </p:txBody>
          </p:sp>
          <p:sp>
            <p:nvSpPr>
              <p:cNvPr id="182" name="Freeform 181">
                <a:extLst>
                  <a:ext uri="{FF2B5EF4-FFF2-40B4-BE49-F238E27FC236}">
                    <a16:creationId xmlns:a16="http://schemas.microsoft.com/office/drawing/2014/main" id="{BF50F57E-2E29-8D4B-BEA6-457A4466E8B2}"/>
                  </a:ext>
                </a:extLst>
              </p:cNvPr>
              <p:cNvSpPr>
                <a:spLocks noChangeAspect="1"/>
              </p:cNvSpPr>
              <p:nvPr/>
            </p:nvSpPr>
            <p:spPr>
              <a:xfrm>
                <a:off x="7679995" y="987839"/>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none" lIns="272371" tIns="302823" rIns="272371" bIns="302823" numCol="1" spcCol="1270" anchor="ctr" anchorCtr="0">
                <a:noAutofit/>
              </a:bodyPr>
              <a:lstStyle/>
              <a:p>
                <a:pPr marL="0" lvl="0" indent="0" algn="ctr" defTabSz="800100">
                  <a:lnSpc>
                    <a:spcPct val="90000"/>
                  </a:lnSpc>
                  <a:spcBef>
                    <a:spcPct val="0"/>
                  </a:spcBef>
                  <a:spcAft>
                    <a:spcPct val="35000"/>
                  </a:spcAft>
                  <a:buNone/>
                </a:pPr>
                <a:endParaRPr lang="en-GB" sz="1000" b="1" i="1" kern="1200" cap="small" baseline="0"/>
              </a:p>
            </p:txBody>
          </p:sp>
          <p:sp>
            <p:nvSpPr>
              <p:cNvPr id="183" name="Freeform 182">
                <a:extLst>
                  <a:ext uri="{FF2B5EF4-FFF2-40B4-BE49-F238E27FC236}">
                    <a16:creationId xmlns:a16="http://schemas.microsoft.com/office/drawing/2014/main" id="{64A44158-C5BF-C041-8D62-5A6D456DCDF1}"/>
                  </a:ext>
                </a:extLst>
              </p:cNvPr>
              <p:cNvSpPr>
                <a:spLocks noChangeAspect="1"/>
              </p:cNvSpPr>
              <p:nvPr/>
            </p:nvSpPr>
            <p:spPr>
              <a:xfrm>
                <a:off x="7449346" y="576832"/>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3791" tIns="234243" rIns="203791" bIns="234243" numCol="1" spcCol="1270" anchor="ctr" anchorCtr="0">
                <a:noAutofit/>
              </a:bodyPr>
              <a:lstStyle/>
              <a:p>
                <a:pPr marL="0" lvl="0" indent="0" algn="ctr" defTabSz="1600200">
                  <a:lnSpc>
                    <a:spcPct val="90000"/>
                  </a:lnSpc>
                  <a:spcBef>
                    <a:spcPct val="0"/>
                  </a:spcBef>
                  <a:spcAft>
                    <a:spcPct val="35000"/>
                  </a:spcAft>
                  <a:buNone/>
                </a:pPr>
                <a:endParaRPr lang="en-GB" sz="3600" kern="1200"/>
              </a:p>
            </p:txBody>
          </p:sp>
        </p:grpSp>
        <p:grpSp>
          <p:nvGrpSpPr>
            <p:cNvPr id="161" name="Google Shape;4522;p63">
              <a:extLst>
                <a:ext uri="{FF2B5EF4-FFF2-40B4-BE49-F238E27FC236}">
                  <a16:creationId xmlns:a16="http://schemas.microsoft.com/office/drawing/2014/main" id="{1C319634-0B3A-A347-9272-E3B740B94470}"/>
                </a:ext>
              </a:extLst>
            </p:cNvPr>
            <p:cNvGrpSpPr/>
            <p:nvPr/>
          </p:nvGrpSpPr>
          <p:grpSpPr>
            <a:xfrm>
              <a:off x="7564654" y="1538248"/>
              <a:ext cx="230680" cy="230680"/>
              <a:chOff x="5660400" y="238125"/>
              <a:chExt cx="481825" cy="481825"/>
            </a:xfrm>
          </p:grpSpPr>
          <p:sp>
            <p:nvSpPr>
              <p:cNvPr id="176" name="Google Shape;4523;p63">
                <a:extLst>
                  <a:ext uri="{FF2B5EF4-FFF2-40B4-BE49-F238E27FC236}">
                    <a16:creationId xmlns:a16="http://schemas.microsoft.com/office/drawing/2014/main" id="{BCCB41A0-7B26-1048-ABFE-FB6FF4E92688}"/>
                  </a:ext>
                </a:extLst>
              </p:cNvPr>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77" name="Google Shape;4524;p63">
                <a:extLst>
                  <a:ext uri="{FF2B5EF4-FFF2-40B4-BE49-F238E27FC236}">
                    <a16:creationId xmlns:a16="http://schemas.microsoft.com/office/drawing/2014/main" id="{7E59F09A-F560-4F49-B59E-A5177923B84F}"/>
                  </a:ext>
                </a:extLst>
              </p:cNvPr>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62" name="Google Shape;8899;p72">
              <a:extLst>
                <a:ext uri="{FF2B5EF4-FFF2-40B4-BE49-F238E27FC236}">
                  <a16:creationId xmlns:a16="http://schemas.microsoft.com/office/drawing/2014/main" id="{FD0A8378-00CE-0949-8525-598FF5C326B7}"/>
                </a:ext>
              </a:extLst>
            </p:cNvPr>
            <p:cNvGrpSpPr/>
            <p:nvPr/>
          </p:nvGrpSpPr>
          <p:grpSpPr>
            <a:xfrm>
              <a:off x="7745845" y="1090249"/>
              <a:ext cx="329595" cy="327598"/>
              <a:chOff x="-6689825" y="3992050"/>
              <a:chExt cx="293025" cy="291250"/>
            </a:xfrm>
          </p:grpSpPr>
          <p:sp>
            <p:nvSpPr>
              <p:cNvPr id="164" name="Google Shape;8900;p72">
                <a:extLst>
                  <a:ext uri="{FF2B5EF4-FFF2-40B4-BE49-F238E27FC236}">
                    <a16:creationId xmlns:a16="http://schemas.microsoft.com/office/drawing/2014/main" id="{02F08098-62C3-BD49-8320-301A7D3740E5}"/>
                  </a:ext>
                </a:extLst>
              </p:cNvPr>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901;p72">
                <a:extLst>
                  <a:ext uri="{FF2B5EF4-FFF2-40B4-BE49-F238E27FC236}">
                    <a16:creationId xmlns:a16="http://schemas.microsoft.com/office/drawing/2014/main" id="{487E1A41-4386-8D42-804F-238331859238}"/>
                  </a:ext>
                </a:extLst>
              </p:cNvPr>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902;p72">
                <a:extLst>
                  <a:ext uri="{FF2B5EF4-FFF2-40B4-BE49-F238E27FC236}">
                    <a16:creationId xmlns:a16="http://schemas.microsoft.com/office/drawing/2014/main" id="{00E45131-7704-6E45-AFDB-042C48AB24A6}"/>
                  </a:ext>
                </a:extLst>
              </p:cNvPr>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903;p72">
                <a:extLst>
                  <a:ext uri="{FF2B5EF4-FFF2-40B4-BE49-F238E27FC236}">
                    <a16:creationId xmlns:a16="http://schemas.microsoft.com/office/drawing/2014/main" id="{94D11FA5-9031-B94F-A343-F4DC7F42CBD2}"/>
                  </a:ext>
                </a:extLst>
              </p:cNvPr>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904;p72">
                <a:extLst>
                  <a:ext uri="{FF2B5EF4-FFF2-40B4-BE49-F238E27FC236}">
                    <a16:creationId xmlns:a16="http://schemas.microsoft.com/office/drawing/2014/main" id="{15175A99-C401-F143-994D-4638E889401A}"/>
                  </a:ext>
                </a:extLst>
              </p:cNvPr>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905;p72">
                <a:extLst>
                  <a:ext uri="{FF2B5EF4-FFF2-40B4-BE49-F238E27FC236}">
                    <a16:creationId xmlns:a16="http://schemas.microsoft.com/office/drawing/2014/main" id="{3E24FD71-A47F-A547-89C3-ADD17D09AD74}"/>
                  </a:ext>
                </a:extLst>
              </p:cNvPr>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906;p72">
                <a:extLst>
                  <a:ext uri="{FF2B5EF4-FFF2-40B4-BE49-F238E27FC236}">
                    <a16:creationId xmlns:a16="http://schemas.microsoft.com/office/drawing/2014/main" id="{9EFECBE2-5050-034A-9EA0-200DCA00065C}"/>
                  </a:ext>
                </a:extLst>
              </p:cNvPr>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907;p72">
                <a:extLst>
                  <a:ext uri="{FF2B5EF4-FFF2-40B4-BE49-F238E27FC236}">
                    <a16:creationId xmlns:a16="http://schemas.microsoft.com/office/drawing/2014/main" id="{D1FC3736-189D-8E4F-9D41-470365727EA0}"/>
                  </a:ext>
                </a:extLst>
              </p:cNvPr>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908;p72">
                <a:extLst>
                  <a:ext uri="{FF2B5EF4-FFF2-40B4-BE49-F238E27FC236}">
                    <a16:creationId xmlns:a16="http://schemas.microsoft.com/office/drawing/2014/main" id="{35068B70-CA57-5945-B329-0F3D01FC7B82}"/>
                  </a:ext>
                </a:extLst>
              </p:cNvPr>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909;p72">
                <a:extLst>
                  <a:ext uri="{FF2B5EF4-FFF2-40B4-BE49-F238E27FC236}">
                    <a16:creationId xmlns:a16="http://schemas.microsoft.com/office/drawing/2014/main" id="{BC7B3F12-AD04-B147-9909-D69271F190EA}"/>
                  </a:ext>
                </a:extLst>
              </p:cNvPr>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910;p72">
                <a:extLst>
                  <a:ext uri="{FF2B5EF4-FFF2-40B4-BE49-F238E27FC236}">
                    <a16:creationId xmlns:a16="http://schemas.microsoft.com/office/drawing/2014/main" id="{BE0B3488-681B-114E-84FA-938F32A6A5C0}"/>
                  </a:ext>
                </a:extLst>
              </p:cNvPr>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911;p72">
                <a:extLst>
                  <a:ext uri="{FF2B5EF4-FFF2-40B4-BE49-F238E27FC236}">
                    <a16:creationId xmlns:a16="http://schemas.microsoft.com/office/drawing/2014/main" id="{AEDA30D7-0289-A64B-8C63-5E70E900E253}"/>
                  </a:ext>
                </a:extLst>
              </p:cNvPr>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 name="Google Shape;7347;p68">
              <a:extLst>
                <a:ext uri="{FF2B5EF4-FFF2-40B4-BE49-F238E27FC236}">
                  <a16:creationId xmlns:a16="http://schemas.microsoft.com/office/drawing/2014/main" id="{3F827E0E-44DD-5A46-94F6-6DB92AC42D28}"/>
                </a:ext>
              </a:extLst>
            </p:cNvPr>
            <p:cNvSpPr/>
            <p:nvPr/>
          </p:nvSpPr>
          <p:spPr>
            <a:xfrm>
              <a:off x="7508816" y="682605"/>
              <a:ext cx="334031" cy="334002"/>
            </a:xfrm>
            <a:custGeom>
              <a:avLst/>
              <a:gdLst/>
              <a:ahLst/>
              <a:cxnLst/>
              <a:rect l="l" t="t" r="r" b="b"/>
              <a:pathLst>
                <a:path w="11658" h="11657" extrusionOk="0">
                  <a:moveTo>
                    <a:pt x="5955" y="1733"/>
                  </a:moveTo>
                  <a:cubicBezTo>
                    <a:pt x="7089" y="1733"/>
                    <a:pt x="8003" y="2647"/>
                    <a:pt x="8003" y="3781"/>
                  </a:cubicBezTo>
                  <a:cubicBezTo>
                    <a:pt x="7877" y="4442"/>
                    <a:pt x="7562" y="5041"/>
                    <a:pt x="7058" y="5419"/>
                  </a:cubicBezTo>
                  <a:cubicBezTo>
                    <a:pt x="6837" y="5577"/>
                    <a:pt x="6522" y="5892"/>
                    <a:pt x="6522" y="6333"/>
                  </a:cubicBezTo>
                  <a:lnTo>
                    <a:pt x="6522" y="6522"/>
                  </a:lnTo>
                  <a:cubicBezTo>
                    <a:pt x="6522" y="6931"/>
                    <a:pt x="6207" y="7215"/>
                    <a:pt x="5861" y="7215"/>
                  </a:cubicBezTo>
                  <a:cubicBezTo>
                    <a:pt x="5482" y="7215"/>
                    <a:pt x="5199" y="6900"/>
                    <a:pt x="5199" y="6522"/>
                  </a:cubicBezTo>
                  <a:lnTo>
                    <a:pt x="5199" y="6333"/>
                  </a:lnTo>
                  <a:cubicBezTo>
                    <a:pt x="5199" y="5577"/>
                    <a:pt x="5577" y="4852"/>
                    <a:pt x="6302" y="4316"/>
                  </a:cubicBezTo>
                  <a:cubicBezTo>
                    <a:pt x="6491" y="4190"/>
                    <a:pt x="6585" y="4001"/>
                    <a:pt x="6585" y="3781"/>
                  </a:cubicBezTo>
                  <a:cubicBezTo>
                    <a:pt x="6585" y="3371"/>
                    <a:pt x="6270" y="3119"/>
                    <a:pt x="5892" y="3119"/>
                  </a:cubicBezTo>
                  <a:cubicBezTo>
                    <a:pt x="5514" y="3119"/>
                    <a:pt x="5230" y="3434"/>
                    <a:pt x="5230" y="3781"/>
                  </a:cubicBezTo>
                  <a:cubicBezTo>
                    <a:pt x="5230" y="4159"/>
                    <a:pt x="4915" y="4442"/>
                    <a:pt x="4569" y="4442"/>
                  </a:cubicBezTo>
                  <a:cubicBezTo>
                    <a:pt x="4191" y="4442"/>
                    <a:pt x="3907" y="4127"/>
                    <a:pt x="3907" y="3781"/>
                  </a:cubicBezTo>
                  <a:cubicBezTo>
                    <a:pt x="3907" y="2647"/>
                    <a:pt x="4821" y="1733"/>
                    <a:pt x="5955" y="1733"/>
                  </a:cubicBezTo>
                  <a:close/>
                  <a:moveTo>
                    <a:pt x="5829" y="8570"/>
                  </a:moveTo>
                  <a:cubicBezTo>
                    <a:pt x="6176" y="8570"/>
                    <a:pt x="6491" y="8885"/>
                    <a:pt x="6491" y="9263"/>
                  </a:cubicBezTo>
                  <a:cubicBezTo>
                    <a:pt x="6491" y="9641"/>
                    <a:pt x="6207" y="9924"/>
                    <a:pt x="5829" y="9924"/>
                  </a:cubicBezTo>
                  <a:cubicBezTo>
                    <a:pt x="5419" y="9924"/>
                    <a:pt x="5167" y="9609"/>
                    <a:pt x="5167" y="9263"/>
                  </a:cubicBezTo>
                  <a:cubicBezTo>
                    <a:pt x="5167" y="8853"/>
                    <a:pt x="5482" y="8570"/>
                    <a:pt x="5829" y="8570"/>
                  </a:cubicBezTo>
                  <a:close/>
                  <a:moveTo>
                    <a:pt x="5829" y="0"/>
                  </a:moveTo>
                  <a:cubicBezTo>
                    <a:pt x="2647" y="0"/>
                    <a:pt x="1" y="2615"/>
                    <a:pt x="1" y="5829"/>
                  </a:cubicBezTo>
                  <a:cubicBezTo>
                    <a:pt x="1" y="9011"/>
                    <a:pt x="2647" y="11657"/>
                    <a:pt x="5829" y="11657"/>
                  </a:cubicBezTo>
                  <a:cubicBezTo>
                    <a:pt x="9011" y="11657"/>
                    <a:pt x="11657" y="9011"/>
                    <a:pt x="11657" y="5829"/>
                  </a:cubicBezTo>
                  <a:cubicBezTo>
                    <a:pt x="11657" y="2647"/>
                    <a:pt x="9011"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roup 183">
            <a:extLst>
              <a:ext uri="{FF2B5EF4-FFF2-40B4-BE49-F238E27FC236}">
                <a16:creationId xmlns:a16="http://schemas.microsoft.com/office/drawing/2014/main" id="{1E88A409-05C2-8446-A805-28F35FA325A6}"/>
              </a:ext>
            </a:extLst>
          </p:cNvPr>
          <p:cNvGrpSpPr/>
          <p:nvPr/>
        </p:nvGrpSpPr>
        <p:grpSpPr>
          <a:xfrm>
            <a:off x="5181278" y="3269715"/>
            <a:ext cx="3092854" cy="1597355"/>
            <a:chOff x="1274700" y="1318543"/>
            <a:chExt cx="3092854" cy="1597355"/>
          </a:xfrm>
        </p:grpSpPr>
        <p:pic>
          <p:nvPicPr>
            <p:cNvPr id="185" name="Picture 1">
              <a:extLst>
                <a:ext uri="{FF2B5EF4-FFF2-40B4-BE49-F238E27FC236}">
                  <a16:creationId xmlns:a16="http://schemas.microsoft.com/office/drawing/2014/main" id="{91F22009-2D0B-1A45-A233-0A3B97B880E0}"/>
                </a:ext>
              </a:extLst>
            </p:cNvPr>
            <p:cNvPicPr>
              <a:picLocks noChangeArrowheads="1"/>
            </p:cNvPicPr>
            <p:nvPr/>
          </p:nvPicPr>
          <p:blipFill>
            <a:blip r:embed="rId6" cstate="screen">
              <a:extLst>
                <a:ext uri="{28A0092B-C50C-407E-A947-70E740481C1C}">
                  <a14:useLocalDpi xmlns:a14="http://schemas.microsoft.com/office/drawing/2010/main"/>
                </a:ext>
              </a:extLst>
            </a:blip>
            <a:srcRect/>
            <a:stretch/>
          </p:blipFill>
          <p:spPr bwMode="auto">
            <a:xfrm>
              <a:off x="1279701" y="1318543"/>
              <a:ext cx="3053826" cy="1566647"/>
            </a:xfrm>
            <a:prstGeom prst="rect">
              <a:avLst/>
            </a:prstGeom>
            <a:noFill/>
            <a:extLst>
              <a:ext uri="{909E8E84-426E-40DD-AFC4-6F175D3DCCD1}">
                <a14:hiddenFill xmlns:a14="http://schemas.microsoft.com/office/drawing/2010/main">
                  <a:solidFill>
                    <a:srgbClr val="FFFFFF"/>
                  </a:solidFill>
                </a14:hiddenFill>
              </a:ext>
            </a:extLst>
          </p:spPr>
        </p:pic>
        <p:sp>
          <p:nvSpPr>
            <p:cNvPr id="186" name="TextBox 185">
              <a:extLst>
                <a:ext uri="{FF2B5EF4-FFF2-40B4-BE49-F238E27FC236}">
                  <a16:creationId xmlns:a16="http://schemas.microsoft.com/office/drawing/2014/main" id="{C5B1AF0D-52E5-B944-B8F6-102735860FE2}"/>
                </a:ext>
              </a:extLst>
            </p:cNvPr>
            <p:cNvSpPr txBox="1"/>
            <p:nvPr/>
          </p:nvSpPr>
          <p:spPr>
            <a:xfrm>
              <a:off x="1274700" y="2700454"/>
              <a:ext cx="3092854" cy="215444"/>
            </a:xfrm>
            <a:prstGeom prst="rect">
              <a:avLst/>
            </a:prstGeom>
            <a:noFill/>
          </p:spPr>
          <p:txBody>
            <a:bodyPr wrap="square" rtlCol="0">
              <a:spAutoFit/>
            </a:bodyPr>
            <a:lstStyle/>
            <a:p>
              <a:r>
                <a:rPr lang="en-US" sz="800">
                  <a:solidFill>
                    <a:srgbClr val="999999"/>
                  </a:solidFill>
                  <a:latin typeface="Calibri" panose="020F0502020204030204" pitchFamily="34" charset="0"/>
                  <a:cs typeface="Calibri" panose="020F0502020204030204" pitchFamily="34" charset="0"/>
                  <a:sym typeface="Cabin"/>
                </a:rPr>
                <a:t>Reproduced from RAIB Report 06/2018 © Crown Copyright 2018</a:t>
              </a:r>
            </a:p>
          </p:txBody>
        </p:sp>
      </p:grpSp>
      <p:grpSp>
        <p:nvGrpSpPr>
          <p:cNvPr id="187" name="Group 186">
            <a:extLst>
              <a:ext uri="{FF2B5EF4-FFF2-40B4-BE49-F238E27FC236}">
                <a16:creationId xmlns:a16="http://schemas.microsoft.com/office/drawing/2014/main" id="{A59C866D-1992-CE47-8D3E-5432F2AF00AB}"/>
              </a:ext>
            </a:extLst>
          </p:cNvPr>
          <p:cNvGrpSpPr/>
          <p:nvPr/>
        </p:nvGrpSpPr>
        <p:grpSpPr>
          <a:xfrm>
            <a:off x="4649822" y="3480855"/>
            <a:ext cx="3687841" cy="1348510"/>
            <a:chOff x="7445184" y="584320"/>
            <a:chExt cx="3687841" cy="1348510"/>
          </a:xfrm>
        </p:grpSpPr>
        <p:grpSp>
          <p:nvGrpSpPr>
            <p:cNvPr id="188" name="Group 187">
              <a:extLst>
                <a:ext uri="{FF2B5EF4-FFF2-40B4-BE49-F238E27FC236}">
                  <a16:creationId xmlns:a16="http://schemas.microsoft.com/office/drawing/2014/main" id="{19837419-B6D0-0A44-95E2-FDA2E09ABB2A}"/>
                </a:ext>
              </a:extLst>
            </p:cNvPr>
            <p:cNvGrpSpPr/>
            <p:nvPr/>
          </p:nvGrpSpPr>
          <p:grpSpPr>
            <a:xfrm>
              <a:off x="7445184" y="584320"/>
              <a:ext cx="3687841" cy="1348510"/>
              <a:chOff x="7449346" y="576832"/>
              <a:chExt cx="3687841" cy="1348510"/>
            </a:xfrm>
          </p:grpSpPr>
          <p:sp>
            <p:nvSpPr>
              <p:cNvPr id="206" name="Freeform 205">
                <a:extLst>
                  <a:ext uri="{FF2B5EF4-FFF2-40B4-BE49-F238E27FC236}">
                    <a16:creationId xmlns:a16="http://schemas.microsoft.com/office/drawing/2014/main" id="{87D5095B-D6A4-1541-9086-B4D8D7E9DC09}"/>
                  </a:ext>
                </a:extLst>
              </p:cNvPr>
              <p:cNvSpPr>
                <a:spLocks noChangeAspect="1"/>
              </p:cNvSpPr>
              <p:nvPr/>
            </p:nvSpPr>
            <p:spPr>
              <a:xfrm>
                <a:off x="8015183" y="689733"/>
                <a:ext cx="3065314" cy="318135"/>
              </a:xfrm>
              <a:custGeom>
                <a:avLst/>
                <a:gdLst>
                  <a:gd name="connsiteX0" fmla="*/ 0 w 1677531"/>
                  <a:gd name="connsiteY0" fmla="*/ 0 h 901898"/>
                  <a:gd name="connsiteX1" fmla="*/ 1677531 w 1677531"/>
                  <a:gd name="connsiteY1" fmla="*/ 0 h 901898"/>
                  <a:gd name="connsiteX2" fmla="*/ 1677531 w 1677531"/>
                  <a:gd name="connsiteY2" fmla="*/ 901898 h 901898"/>
                  <a:gd name="connsiteX3" fmla="*/ 0 w 1677531"/>
                  <a:gd name="connsiteY3" fmla="*/ 901898 h 901898"/>
                  <a:gd name="connsiteX4" fmla="*/ 0 w 1677531"/>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7531" h="901898">
                    <a:moveTo>
                      <a:pt x="0" y="0"/>
                    </a:moveTo>
                    <a:lnTo>
                      <a:pt x="1677531" y="0"/>
                    </a:lnTo>
                    <a:lnTo>
                      <a:pt x="1677531"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lvl="0" defTabSz="222250">
                  <a:lnSpc>
                    <a:spcPct val="90000"/>
                  </a:lnSpc>
                  <a:spcBef>
                    <a:spcPct val="0"/>
                  </a:spcBef>
                  <a:spcAft>
                    <a:spcPct val="35000"/>
                  </a:spcAft>
                  <a:buSzPts val="1100"/>
                </a:pPr>
                <a:r>
                  <a:rPr lang="en-GB" sz="1200" kern="1200">
                    <a:solidFill>
                      <a:schemeClr val="tx1"/>
                    </a:solidFill>
                    <a:latin typeface="Calibri" panose="020F0502020204030204" pitchFamily="34" charset="0"/>
                    <a:cs typeface="Calibri" panose="020F0502020204030204" pitchFamily="34" charset="0"/>
                  </a:rPr>
                  <a:t>Members of the public struck by 240v AC cable</a:t>
                </a:r>
              </a:p>
            </p:txBody>
          </p:sp>
          <p:sp>
            <p:nvSpPr>
              <p:cNvPr id="207" name="Freeform 206">
                <a:extLst>
                  <a:ext uri="{FF2B5EF4-FFF2-40B4-BE49-F238E27FC236}">
                    <a16:creationId xmlns:a16="http://schemas.microsoft.com/office/drawing/2014/main" id="{17024134-C389-D14B-A8F6-D9283E403107}"/>
                  </a:ext>
                </a:extLst>
              </p:cNvPr>
              <p:cNvSpPr>
                <a:spLocks noChangeAspect="1"/>
              </p:cNvSpPr>
              <p:nvPr/>
            </p:nvSpPr>
            <p:spPr>
              <a:xfrm>
                <a:off x="8246130" y="1094286"/>
                <a:ext cx="2891057" cy="318135"/>
              </a:xfrm>
              <a:custGeom>
                <a:avLst/>
                <a:gdLst>
                  <a:gd name="connsiteX0" fmla="*/ 0 w 1623417"/>
                  <a:gd name="connsiteY0" fmla="*/ 0 h 901898"/>
                  <a:gd name="connsiteX1" fmla="*/ 1623417 w 1623417"/>
                  <a:gd name="connsiteY1" fmla="*/ 0 h 901898"/>
                  <a:gd name="connsiteX2" fmla="*/ 1623417 w 1623417"/>
                  <a:gd name="connsiteY2" fmla="*/ 901898 h 901898"/>
                  <a:gd name="connsiteX3" fmla="*/ 0 w 1623417"/>
                  <a:gd name="connsiteY3" fmla="*/ 901898 h 901898"/>
                  <a:gd name="connsiteX4" fmla="*/ 0 w 1623417"/>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417" h="901898">
                    <a:moveTo>
                      <a:pt x="0" y="0"/>
                    </a:moveTo>
                    <a:lnTo>
                      <a:pt x="1623417" y="0"/>
                    </a:lnTo>
                    <a:lnTo>
                      <a:pt x="1623417"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GB" sz="1200" kern="1200">
                    <a:solidFill>
                      <a:schemeClr val="tx1"/>
                    </a:solidFill>
                    <a:latin typeface="Calibri" panose="020F0502020204030204" pitchFamily="34" charset="0"/>
                    <a:cs typeface="Calibri" panose="020F0502020204030204" pitchFamily="34" charset="0"/>
                  </a:rPr>
                  <a:t>At Abergavenny (Y Fenni) station, Mid-Wales</a:t>
                </a:r>
                <a:endParaRPr lang="en-GB" sz="1800" kern="1200">
                  <a:solidFill>
                    <a:schemeClr val="tx1"/>
                  </a:solidFill>
                </a:endParaRPr>
              </a:p>
            </p:txBody>
          </p:sp>
          <p:sp>
            <p:nvSpPr>
              <p:cNvPr id="208" name="Freeform 207">
                <a:extLst>
                  <a:ext uri="{FF2B5EF4-FFF2-40B4-BE49-F238E27FC236}">
                    <a16:creationId xmlns:a16="http://schemas.microsoft.com/office/drawing/2014/main" id="{CEEBFBD8-E9AC-9E4C-806A-FDF48B5F0449}"/>
                  </a:ext>
                </a:extLst>
              </p:cNvPr>
              <p:cNvSpPr>
                <a:spLocks noChangeAspect="1"/>
              </p:cNvSpPr>
              <p:nvPr/>
            </p:nvSpPr>
            <p:spPr>
              <a:xfrm>
                <a:off x="7449347" y="1395105"/>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none" lIns="272371" tIns="302823" rIns="272372" bIns="302824" numCol="1" spcCol="1270" anchor="ctr" anchorCtr="0">
                <a:noAutofit/>
              </a:bodyPr>
              <a:lstStyle/>
              <a:p>
                <a:pPr marL="0" lvl="0" indent="0" algn="ctr" defTabSz="800100">
                  <a:lnSpc>
                    <a:spcPct val="90000"/>
                  </a:lnSpc>
                  <a:spcBef>
                    <a:spcPct val="0"/>
                  </a:spcBef>
                  <a:spcAft>
                    <a:spcPct val="35000"/>
                  </a:spcAft>
                  <a:buNone/>
                </a:pPr>
                <a:endParaRPr lang="en-GB" sz="1000" b="1" i="1" kern="1200"/>
              </a:p>
            </p:txBody>
          </p:sp>
          <p:sp>
            <p:nvSpPr>
              <p:cNvPr id="209" name="Freeform 208">
                <a:extLst>
                  <a:ext uri="{FF2B5EF4-FFF2-40B4-BE49-F238E27FC236}">
                    <a16:creationId xmlns:a16="http://schemas.microsoft.com/office/drawing/2014/main" id="{835EB06F-4B1F-EB49-826A-889FB67CDB7F}"/>
                  </a:ext>
                </a:extLst>
              </p:cNvPr>
              <p:cNvSpPr>
                <a:spLocks noChangeAspect="1"/>
              </p:cNvSpPr>
              <p:nvPr/>
            </p:nvSpPr>
            <p:spPr>
              <a:xfrm>
                <a:off x="8012072" y="1501155"/>
                <a:ext cx="2194462" cy="318135"/>
              </a:xfrm>
              <a:custGeom>
                <a:avLst/>
                <a:gdLst>
                  <a:gd name="connsiteX0" fmla="*/ 0 w 1677531"/>
                  <a:gd name="connsiteY0" fmla="*/ 0 h 901898"/>
                  <a:gd name="connsiteX1" fmla="*/ 1677531 w 1677531"/>
                  <a:gd name="connsiteY1" fmla="*/ 0 h 901898"/>
                  <a:gd name="connsiteX2" fmla="*/ 1677531 w 1677531"/>
                  <a:gd name="connsiteY2" fmla="*/ 901898 h 901898"/>
                  <a:gd name="connsiteX3" fmla="*/ 0 w 1677531"/>
                  <a:gd name="connsiteY3" fmla="*/ 901898 h 901898"/>
                  <a:gd name="connsiteX4" fmla="*/ 0 w 1677531"/>
                  <a:gd name="connsiteY4" fmla="*/ 0 h 901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7531" h="901898">
                    <a:moveTo>
                      <a:pt x="0" y="0"/>
                    </a:moveTo>
                    <a:lnTo>
                      <a:pt x="1677531" y="0"/>
                    </a:lnTo>
                    <a:lnTo>
                      <a:pt x="1677531" y="901898"/>
                    </a:lnTo>
                    <a:lnTo>
                      <a:pt x="0" y="90189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defTabSz="800100">
                  <a:lnSpc>
                    <a:spcPct val="90000"/>
                  </a:lnSpc>
                  <a:spcBef>
                    <a:spcPct val="0"/>
                  </a:spcBef>
                  <a:spcAft>
                    <a:spcPct val="35000"/>
                  </a:spcAft>
                </a:pPr>
                <a:r>
                  <a:rPr lang="en-GB" sz="1200" kern="1200">
                    <a:solidFill>
                      <a:schemeClr val="tx1"/>
                    </a:solidFill>
                    <a:latin typeface="Calibri" panose="020F0502020204030204" pitchFamily="34" charset="0"/>
                    <a:cs typeface="Calibri" panose="020F0502020204030204" pitchFamily="34" charset="0"/>
                  </a:rPr>
                  <a:t>18:05 on 28</a:t>
                </a:r>
                <a:r>
                  <a:rPr lang="en-GB" sz="1200" kern="1200" baseline="30000">
                    <a:solidFill>
                      <a:schemeClr val="tx1"/>
                    </a:solidFill>
                    <a:latin typeface="Calibri" panose="020F0502020204030204" pitchFamily="34" charset="0"/>
                    <a:cs typeface="Calibri" panose="020F0502020204030204" pitchFamily="34" charset="0"/>
                  </a:rPr>
                  <a:t>th</a:t>
                </a:r>
                <a:r>
                  <a:rPr lang="en-GB" sz="1200" kern="1200">
                    <a:solidFill>
                      <a:schemeClr val="tx1"/>
                    </a:solidFill>
                    <a:latin typeface="Calibri" panose="020F0502020204030204" pitchFamily="34" charset="0"/>
                    <a:cs typeface="Calibri" panose="020F0502020204030204" pitchFamily="34" charset="0"/>
                  </a:rPr>
                  <a:t> July 2017</a:t>
                </a:r>
              </a:p>
            </p:txBody>
          </p:sp>
          <p:sp>
            <p:nvSpPr>
              <p:cNvPr id="210" name="Freeform 209">
                <a:extLst>
                  <a:ext uri="{FF2B5EF4-FFF2-40B4-BE49-F238E27FC236}">
                    <a16:creationId xmlns:a16="http://schemas.microsoft.com/office/drawing/2014/main" id="{8B0303FB-8743-B248-AE8A-B6AA6C0B9AC2}"/>
                  </a:ext>
                </a:extLst>
              </p:cNvPr>
              <p:cNvSpPr>
                <a:spLocks noChangeAspect="1"/>
              </p:cNvSpPr>
              <p:nvPr/>
            </p:nvSpPr>
            <p:spPr>
              <a:xfrm>
                <a:off x="7679995" y="987839"/>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none" lIns="272371" tIns="302823" rIns="272371" bIns="302823" numCol="1" spcCol="1270" anchor="ctr" anchorCtr="0">
                <a:noAutofit/>
              </a:bodyPr>
              <a:lstStyle/>
              <a:p>
                <a:pPr marL="0" lvl="0" indent="0" algn="ctr" defTabSz="800100">
                  <a:lnSpc>
                    <a:spcPct val="90000"/>
                  </a:lnSpc>
                  <a:spcBef>
                    <a:spcPct val="0"/>
                  </a:spcBef>
                  <a:spcAft>
                    <a:spcPct val="35000"/>
                  </a:spcAft>
                  <a:buNone/>
                </a:pPr>
                <a:endParaRPr lang="en-GB" sz="1000" b="1" i="1" kern="1200" cap="small" baseline="0"/>
              </a:p>
            </p:txBody>
          </p:sp>
          <p:sp>
            <p:nvSpPr>
              <p:cNvPr id="211" name="Freeform 210">
                <a:extLst>
                  <a:ext uri="{FF2B5EF4-FFF2-40B4-BE49-F238E27FC236}">
                    <a16:creationId xmlns:a16="http://schemas.microsoft.com/office/drawing/2014/main" id="{3A13C9AE-2A29-F245-89D3-F9F1E242B4E6}"/>
                  </a:ext>
                </a:extLst>
              </p:cNvPr>
              <p:cNvSpPr>
                <a:spLocks noChangeAspect="1"/>
              </p:cNvSpPr>
              <p:nvPr/>
            </p:nvSpPr>
            <p:spPr>
              <a:xfrm>
                <a:off x="7449346" y="576832"/>
                <a:ext cx="461297" cy="530237"/>
              </a:xfrm>
              <a:custGeom>
                <a:avLst/>
                <a:gdLst>
                  <a:gd name="connsiteX0" fmla="*/ 0 w 1503164"/>
                  <a:gd name="connsiteY0" fmla="*/ 653876 h 1307752"/>
                  <a:gd name="connsiteX1" fmla="*/ 326938 w 1503164"/>
                  <a:gd name="connsiteY1" fmla="*/ 0 h 1307752"/>
                  <a:gd name="connsiteX2" fmla="*/ 1176226 w 1503164"/>
                  <a:gd name="connsiteY2" fmla="*/ 0 h 1307752"/>
                  <a:gd name="connsiteX3" fmla="*/ 1503164 w 1503164"/>
                  <a:gd name="connsiteY3" fmla="*/ 653876 h 1307752"/>
                  <a:gd name="connsiteX4" fmla="*/ 1176226 w 1503164"/>
                  <a:gd name="connsiteY4" fmla="*/ 1307752 h 1307752"/>
                  <a:gd name="connsiteX5" fmla="*/ 326938 w 1503164"/>
                  <a:gd name="connsiteY5" fmla="*/ 1307752 h 1307752"/>
                  <a:gd name="connsiteX6" fmla="*/ 0 w 1503164"/>
                  <a:gd name="connsiteY6" fmla="*/ 653876 h 1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3164" h="1307752">
                    <a:moveTo>
                      <a:pt x="751582" y="0"/>
                    </a:moveTo>
                    <a:lnTo>
                      <a:pt x="1503164" y="284436"/>
                    </a:lnTo>
                    <a:lnTo>
                      <a:pt x="1503164" y="1023316"/>
                    </a:lnTo>
                    <a:lnTo>
                      <a:pt x="751582" y="1307752"/>
                    </a:lnTo>
                    <a:lnTo>
                      <a:pt x="0" y="1023316"/>
                    </a:lnTo>
                    <a:lnTo>
                      <a:pt x="0" y="284436"/>
                    </a:lnTo>
                    <a:lnTo>
                      <a:pt x="751582"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03791" tIns="234243" rIns="203791" bIns="234243" numCol="1" spcCol="1270" anchor="ctr" anchorCtr="0">
                <a:noAutofit/>
              </a:bodyPr>
              <a:lstStyle/>
              <a:p>
                <a:pPr marL="0" lvl="0" indent="0" algn="ctr" defTabSz="1600200">
                  <a:lnSpc>
                    <a:spcPct val="90000"/>
                  </a:lnSpc>
                  <a:spcBef>
                    <a:spcPct val="0"/>
                  </a:spcBef>
                  <a:spcAft>
                    <a:spcPct val="35000"/>
                  </a:spcAft>
                  <a:buNone/>
                </a:pPr>
                <a:endParaRPr lang="en-GB" sz="3600" kern="1200"/>
              </a:p>
            </p:txBody>
          </p:sp>
        </p:grpSp>
        <p:grpSp>
          <p:nvGrpSpPr>
            <p:cNvPr id="189" name="Google Shape;4522;p63">
              <a:extLst>
                <a:ext uri="{FF2B5EF4-FFF2-40B4-BE49-F238E27FC236}">
                  <a16:creationId xmlns:a16="http://schemas.microsoft.com/office/drawing/2014/main" id="{D0038693-1B43-5D42-AB27-695A3316648C}"/>
                </a:ext>
              </a:extLst>
            </p:cNvPr>
            <p:cNvGrpSpPr/>
            <p:nvPr/>
          </p:nvGrpSpPr>
          <p:grpSpPr>
            <a:xfrm>
              <a:off x="7564654" y="1538248"/>
              <a:ext cx="230680" cy="230680"/>
              <a:chOff x="5660400" y="238125"/>
              <a:chExt cx="481825" cy="481825"/>
            </a:xfrm>
          </p:grpSpPr>
          <p:sp>
            <p:nvSpPr>
              <p:cNvPr id="204" name="Google Shape;4523;p63">
                <a:extLst>
                  <a:ext uri="{FF2B5EF4-FFF2-40B4-BE49-F238E27FC236}">
                    <a16:creationId xmlns:a16="http://schemas.microsoft.com/office/drawing/2014/main" id="{20C12300-F373-1748-A321-30BC2027414E}"/>
                  </a:ext>
                </a:extLst>
              </p:cNvPr>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05" name="Google Shape;4524;p63">
                <a:extLst>
                  <a:ext uri="{FF2B5EF4-FFF2-40B4-BE49-F238E27FC236}">
                    <a16:creationId xmlns:a16="http://schemas.microsoft.com/office/drawing/2014/main" id="{93A7F70E-E14D-CC4E-9653-58A74FF01E17}"/>
                  </a:ext>
                </a:extLst>
              </p:cNvPr>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90" name="Google Shape;8899;p72">
              <a:extLst>
                <a:ext uri="{FF2B5EF4-FFF2-40B4-BE49-F238E27FC236}">
                  <a16:creationId xmlns:a16="http://schemas.microsoft.com/office/drawing/2014/main" id="{911C535C-C8E9-6F47-9A7E-0BB6EF722C8C}"/>
                </a:ext>
              </a:extLst>
            </p:cNvPr>
            <p:cNvGrpSpPr/>
            <p:nvPr/>
          </p:nvGrpSpPr>
          <p:grpSpPr>
            <a:xfrm>
              <a:off x="7745845" y="1090249"/>
              <a:ext cx="329595" cy="327598"/>
              <a:chOff x="-6689825" y="3992050"/>
              <a:chExt cx="293025" cy="291250"/>
            </a:xfrm>
          </p:grpSpPr>
          <p:sp>
            <p:nvSpPr>
              <p:cNvPr id="192" name="Google Shape;8900;p72">
                <a:extLst>
                  <a:ext uri="{FF2B5EF4-FFF2-40B4-BE49-F238E27FC236}">
                    <a16:creationId xmlns:a16="http://schemas.microsoft.com/office/drawing/2014/main" id="{633B49EC-CE58-ED40-9FBE-F00FD6ADA974}"/>
                  </a:ext>
                </a:extLst>
              </p:cNvPr>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8901;p72">
                <a:extLst>
                  <a:ext uri="{FF2B5EF4-FFF2-40B4-BE49-F238E27FC236}">
                    <a16:creationId xmlns:a16="http://schemas.microsoft.com/office/drawing/2014/main" id="{979FE8CA-08CA-7B47-A5D0-8B6071F1B426}"/>
                  </a:ext>
                </a:extLst>
              </p:cNvPr>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8902;p72">
                <a:extLst>
                  <a:ext uri="{FF2B5EF4-FFF2-40B4-BE49-F238E27FC236}">
                    <a16:creationId xmlns:a16="http://schemas.microsoft.com/office/drawing/2014/main" id="{25747541-0DAD-7C4A-B7BC-38ADBEA15B81}"/>
                  </a:ext>
                </a:extLst>
              </p:cNvPr>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8903;p72">
                <a:extLst>
                  <a:ext uri="{FF2B5EF4-FFF2-40B4-BE49-F238E27FC236}">
                    <a16:creationId xmlns:a16="http://schemas.microsoft.com/office/drawing/2014/main" id="{914CEF21-AA00-574D-966F-54290F8131FC}"/>
                  </a:ext>
                </a:extLst>
              </p:cNvPr>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8904;p72">
                <a:extLst>
                  <a:ext uri="{FF2B5EF4-FFF2-40B4-BE49-F238E27FC236}">
                    <a16:creationId xmlns:a16="http://schemas.microsoft.com/office/drawing/2014/main" id="{D4FFEC95-9DEC-1A44-834F-903333D79A8C}"/>
                  </a:ext>
                </a:extLst>
              </p:cNvPr>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8905;p72">
                <a:extLst>
                  <a:ext uri="{FF2B5EF4-FFF2-40B4-BE49-F238E27FC236}">
                    <a16:creationId xmlns:a16="http://schemas.microsoft.com/office/drawing/2014/main" id="{489AC6F9-0422-9043-8089-070CA8AD5687}"/>
                  </a:ext>
                </a:extLst>
              </p:cNvPr>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8906;p72">
                <a:extLst>
                  <a:ext uri="{FF2B5EF4-FFF2-40B4-BE49-F238E27FC236}">
                    <a16:creationId xmlns:a16="http://schemas.microsoft.com/office/drawing/2014/main" id="{8847CB3A-5AD2-3A47-BF32-743FA335DC69}"/>
                  </a:ext>
                </a:extLst>
              </p:cNvPr>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8907;p72">
                <a:extLst>
                  <a:ext uri="{FF2B5EF4-FFF2-40B4-BE49-F238E27FC236}">
                    <a16:creationId xmlns:a16="http://schemas.microsoft.com/office/drawing/2014/main" id="{D406D09F-588B-5B44-903B-B9BB57B22E49}"/>
                  </a:ext>
                </a:extLst>
              </p:cNvPr>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8908;p72">
                <a:extLst>
                  <a:ext uri="{FF2B5EF4-FFF2-40B4-BE49-F238E27FC236}">
                    <a16:creationId xmlns:a16="http://schemas.microsoft.com/office/drawing/2014/main" id="{16EEDFF0-9588-8E41-B5F3-8739BBD63D5D}"/>
                  </a:ext>
                </a:extLst>
              </p:cNvPr>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8909;p72">
                <a:extLst>
                  <a:ext uri="{FF2B5EF4-FFF2-40B4-BE49-F238E27FC236}">
                    <a16:creationId xmlns:a16="http://schemas.microsoft.com/office/drawing/2014/main" id="{37A588A6-F4D7-EA44-9A24-F12F76E12DA6}"/>
                  </a:ext>
                </a:extLst>
              </p:cNvPr>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8910;p72">
                <a:extLst>
                  <a:ext uri="{FF2B5EF4-FFF2-40B4-BE49-F238E27FC236}">
                    <a16:creationId xmlns:a16="http://schemas.microsoft.com/office/drawing/2014/main" id="{8392615D-5D52-9B47-8FC0-0C02C07019CC}"/>
                  </a:ext>
                </a:extLst>
              </p:cNvPr>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8911;p72">
                <a:extLst>
                  <a:ext uri="{FF2B5EF4-FFF2-40B4-BE49-F238E27FC236}">
                    <a16:creationId xmlns:a16="http://schemas.microsoft.com/office/drawing/2014/main" id="{B571B041-7C8F-8641-A195-46C7508AF6DF}"/>
                  </a:ext>
                </a:extLst>
              </p:cNvPr>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 name="Google Shape;7347;p68">
              <a:extLst>
                <a:ext uri="{FF2B5EF4-FFF2-40B4-BE49-F238E27FC236}">
                  <a16:creationId xmlns:a16="http://schemas.microsoft.com/office/drawing/2014/main" id="{3FA33B71-CD11-8545-BD66-3893F705D148}"/>
                </a:ext>
              </a:extLst>
            </p:cNvPr>
            <p:cNvSpPr/>
            <p:nvPr/>
          </p:nvSpPr>
          <p:spPr>
            <a:xfrm>
              <a:off x="7508816" y="682605"/>
              <a:ext cx="334031" cy="334002"/>
            </a:xfrm>
            <a:custGeom>
              <a:avLst/>
              <a:gdLst/>
              <a:ahLst/>
              <a:cxnLst/>
              <a:rect l="l" t="t" r="r" b="b"/>
              <a:pathLst>
                <a:path w="11658" h="11657" extrusionOk="0">
                  <a:moveTo>
                    <a:pt x="5955" y="1733"/>
                  </a:moveTo>
                  <a:cubicBezTo>
                    <a:pt x="7089" y="1733"/>
                    <a:pt x="8003" y="2647"/>
                    <a:pt x="8003" y="3781"/>
                  </a:cubicBezTo>
                  <a:cubicBezTo>
                    <a:pt x="7877" y="4442"/>
                    <a:pt x="7562" y="5041"/>
                    <a:pt x="7058" y="5419"/>
                  </a:cubicBezTo>
                  <a:cubicBezTo>
                    <a:pt x="6837" y="5577"/>
                    <a:pt x="6522" y="5892"/>
                    <a:pt x="6522" y="6333"/>
                  </a:cubicBezTo>
                  <a:lnTo>
                    <a:pt x="6522" y="6522"/>
                  </a:lnTo>
                  <a:cubicBezTo>
                    <a:pt x="6522" y="6931"/>
                    <a:pt x="6207" y="7215"/>
                    <a:pt x="5861" y="7215"/>
                  </a:cubicBezTo>
                  <a:cubicBezTo>
                    <a:pt x="5482" y="7215"/>
                    <a:pt x="5199" y="6900"/>
                    <a:pt x="5199" y="6522"/>
                  </a:cubicBezTo>
                  <a:lnTo>
                    <a:pt x="5199" y="6333"/>
                  </a:lnTo>
                  <a:cubicBezTo>
                    <a:pt x="5199" y="5577"/>
                    <a:pt x="5577" y="4852"/>
                    <a:pt x="6302" y="4316"/>
                  </a:cubicBezTo>
                  <a:cubicBezTo>
                    <a:pt x="6491" y="4190"/>
                    <a:pt x="6585" y="4001"/>
                    <a:pt x="6585" y="3781"/>
                  </a:cubicBezTo>
                  <a:cubicBezTo>
                    <a:pt x="6585" y="3371"/>
                    <a:pt x="6270" y="3119"/>
                    <a:pt x="5892" y="3119"/>
                  </a:cubicBezTo>
                  <a:cubicBezTo>
                    <a:pt x="5514" y="3119"/>
                    <a:pt x="5230" y="3434"/>
                    <a:pt x="5230" y="3781"/>
                  </a:cubicBezTo>
                  <a:cubicBezTo>
                    <a:pt x="5230" y="4159"/>
                    <a:pt x="4915" y="4442"/>
                    <a:pt x="4569" y="4442"/>
                  </a:cubicBezTo>
                  <a:cubicBezTo>
                    <a:pt x="4191" y="4442"/>
                    <a:pt x="3907" y="4127"/>
                    <a:pt x="3907" y="3781"/>
                  </a:cubicBezTo>
                  <a:cubicBezTo>
                    <a:pt x="3907" y="2647"/>
                    <a:pt x="4821" y="1733"/>
                    <a:pt x="5955" y="1733"/>
                  </a:cubicBezTo>
                  <a:close/>
                  <a:moveTo>
                    <a:pt x="5829" y="8570"/>
                  </a:moveTo>
                  <a:cubicBezTo>
                    <a:pt x="6176" y="8570"/>
                    <a:pt x="6491" y="8885"/>
                    <a:pt x="6491" y="9263"/>
                  </a:cubicBezTo>
                  <a:cubicBezTo>
                    <a:pt x="6491" y="9641"/>
                    <a:pt x="6207" y="9924"/>
                    <a:pt x="5829" y="9924"/>
                  </a:cubicBezTo>
                  <a:cubicBezTo>
                    <a:pt x="5419" y="9924"/>
                    <a:pt x="5167" y="9609"/>
                    <a:pt x="5167" y="9263"/>
                  </a:cubicBezTo>
                  <a:cubicBezTo>
                    <a:pt x="5167" y="8853"/>
                    <a:pt x="5482" y="8570"/>
                    <a:pt x="5829" y="8570"/>
                  </a:cubicBezTo>
                  <a:close/>
                  <a:moveTo>
                    <a:pt x="5829" y="0"/>
                  </a:moveTo>
                  <a:cubicBezTo>
                    <a:pt x="2647" y="0"/>
                    <a:pt x="1" y="2615"/>
                    <a:pt x="1" y="5829"/>
                  </a:cubicBezTo>
                  <a:cubicBezTo>
                    <a:pt x="1" y="9011"/>
                    <a:pt x="2647" y="11657"/>
                    <a:pt x="5829" y="11657"/>
                  </a:cubicBezTo>
                  <a:cubicBezTo>
                    <a:pt x="9011" y="11657"/>
                    <a:pt x="11657" y="9011"/>
                    <a:pt x="11657" y="5829"/>
                  </a:cubicBezTo>
                  <a:cubicBezTo>
                    <a:pt x="11657" y="2647"/>
                    <a:pt x="9011"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7743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9" presetClass="emph" presetSubtype="0" nodeType="clickEffect">
                                  <p:stCondLst>
                                    <p:cond delay="0"/>
                                  </p:stCondLst>
                                  <p:childTnLst>
                                    <p:set>
                                      <p:cBhvr>
                                        <p:cTn id="12" dur="indefinite"/>
                                        <p:tgtEl>
                                          <p:spTgt spid="34"/>
                                        </p:tgtEl>
                                        <p:attrNameLst>
                                          <p:attrName>style.opacity</p:attrName>
                                        </p:attrNameLst>
                                      </p:cBhvr>
                                      <p:to>
                                        <p:strVal val="0.25"/>
                                      </p:to>
                                    </p:set>
                                    <p:animEffect filter="image" prLst="opacity: 0.25">
                                      <p:cBhvr rctx="IE">
                                        <p:cTn id="13" dur="indefinite"/>
                                        <p:tgtEl>
                                          <p:spTgt spid="34"/>
                                        </p:tgtEl>
                                      </p:cBhvr>
                                    </p:animEffect>
                                  </p:childTnLst>
                                </p:cTn>
                              </p:par>
                              <p:par>
                                <p:cTn id="14" presetID="1"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8"/>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5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9" presetClass="emph" presetSubtype="0" nodeType="clickEffect">
                                  <p:stCondLst>
                                    <p:cond delay="0"/>
                                  </p:stCondLst>
                                  <p:childTnLst>
                                    <p:set>
                                      <p:cBhvr>
                                        <p:cTn id="25" dur="indefinite"/>
                                        <p:tgtEl>
                                          <p:spTgt spid="150"/>
                                        </p:tgtEl>
                                        <p:attrNameLst>
                                          <p:attrName>style.opacity</p:attrName>
                                        </p:attrNameLst>
                                      </p:cBhvr>
                                      <p:to>
                                        <p:strVal val="0.25"/>
                                      </p:to>
                                    </p:set>
                                    <p:animEffect filter="image" prLst="opacity: 0.25">
                                      <p:cBhvr rctx="IE">
                                        <p:cTn id="26" dur="indefinite"/>
                                        <p:tgtEl>
                                          <p:spTgt spid="150"/>
                                        </p:tgtEl>
                                      </p:cBhvr>
                                    </p:animEffect>
                                  </p:childTnLst>
                                </p:cTn>
                              </p:par>
                              <p:par>
                                <p:cTn id="27" presetID="1" presetClass="entr" presetSubtype="0" fill="hold" nodeType="withEffect">
                                  <p:stCondLst>
                                    <p:cond delay="0"/>
                                  </p:stCondLst>
                                  <p:childTnLst>
                                    <p:set>
                                      <p:cBhvr>
                                        <p:cTn id="28" dur="1" fill="hold">
                                          <p:stCondLst>
                                            <p:cond delay="0"/>
                                          </p:stCondLst>
                                        </p:cTn>
                                        <p:tgtEl>
                                          <p:spTgt spid="7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9" presetClass="emph" presetSubtype="0" nodeType="clickEffect">
                                  <p:stCondLst>
                                    <p:cond delay="0"/>
                                  </p:stCondLst>
                                  <p:childTnLst>
                                    <p:set>
                                      <p:cBhvr>
                                        <p:cTn id="38" dur="indefinite"/>
                                        <p:tgtEl>
                                          <p:spTgt spid="156"/>
                                        </p:tgtEl>
                                        <p:attrNameLst>
                                          <p:attrName>style.opacity</p:attrName>
                                        </p:attrNameLst>
                                      </p:cBhvr>
                                      <p:to>
                                        <p:strVal val="0.25"/>
                                      </p:to>
                                    </p:set>
                                    <p:animEffect filter="image" prLst="opacity: 0.25">
                                      <p:cBhvr rctx="IE">
                                        <p:cTn id="39" dur="indefinite"/>
                                        <p:tgtEl>
                                          <p:spTgt spid="156"/>
                                        </p:tgtEl>
                                      </p:cBhvr>
                                    </p:animEffect>
                                  </p:childTnLst>
                                </p:cTn>
                              </p:par>
                              <p:par>
                                <p:cTn id="40" presetID="1" presetClass="entr" presetSubtype="0" fill="hold" nodeType="withEffect">
                                  <p:stCondLst>
                                    <p:cond delay="0"/>
                                  </p:stCondLst>
                                  <p:childTnLst>
                                    <p:set>
                                      <p:cBhvr>
                                        <p:cTn id="41" dur="1" fill="hold">
                                          <p:stCondLst>
                                            <p:cond delay="0"/>
                                          </p:stCondLst>
                                        </p:cTn>
                                        <p:tgtEl>
                                          <p:spTgt spid="159"/>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0"/>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84"/>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9" presetClass="emph" presetSubtype="0" nodeType="clickEffect">
                                  <p:stCondLst>
                                    <p:cond delay="0"/>
                                  </p:stCondLst>
                                  <p:childTnLst>
                                    <p:set>
                                      <p:cBhvr>
                                        <p:cTn id="51" dur="indefinite"/>
                                        <p:tgtEl>
                                          <p:spTgt spid="184"/>
                                        </p:tgtEl>
                                        <p:attrNameLst>
                                          <p:attrName>style.opacity</p:attrName>
                                        </p:attrNameLst>
                                      </p:cBhvr>
                                      <p:to>
                                        <p:strVal val="0.25"/>
                                      </p:to>
                                    </p:set>
                                    <p:animEffect filter="image" prLst="opacity: 0.25">
                                      <p:cBhvr rctx="IE">
                                        <p:cTn id="52" dur="indefinite"/>
                                        <p:tgtEl>
                                          <p:spTgt spid="184"/>
                                        </p:tgtEl>
                                      </p:cBhvr>
                                    </p:animEffect>
                                  </p:childTnLst>
                                </p:cTn>
                              </p:par>
                              <p:par>
                                <p:cTn id="53" presetID="1" presetClass="entr" presetSubtype="0" fill="hold" nodeType="withEffect">
                                  <p:stCondLst>
                                    <p:cond delay="0"/>
                                  </p:stCondLst>
                                  <p:childTnLst>
                                    <p:set>
                                      <p:cBhvr>
                                        <p:cTn id="54" dur="1" fill="hold">
                                          <p:stCondLst>
                                            <p:cond delay="0"/>
                                          </p:stCondLst>
                                        </p:cTn>
                                        <p:tgtEl>
                                          <p:spTgt spid="18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9" presetClass="emph" presetSubtype="0" nodeType="clickEffect">
                                  <p:stCondLst>
                                    <p:cond delay="0"/>
                                  </p:stCondLst>
                                  <p:childTnLst>
                                    <p:set>
                                      <p:cBhvr>
                                        <p:cTn id="58" dur="indefinite"/>
                                        <p:tgtEl>
                                          <p:spTgt spid="72"/>
                                        </p:tgtEl>
                                        <p:attrNameLst>
                                          <p:attrName>style.opacity</p:attrName>
                                        </p:attrNameLst>
                                      </p:cBhvr>
                                      <p:to>
                                        <p:strVal val="0.25"/>
                                      </p:to>
                                    </p:set>
                                    <p:animEffect filter="image" prLst="opacity: 0.25">
                                      <p:cBhvr rctx="IE">
                                        <p:cTn id="59" dur="indefinite"/>
                                        <p:tgtEl>
                                          <p:spTgt spid="72"/>
                                        </p:tgtEl>
                                      </p:cBhvr>
                                    </p:animEffect>
                                  </p:childTnLst>
                                </p:cTn>
                              </p:par>
                              <p:par>
                                <p:cTn id="60" presetID="9" presetClass="emph" presetSubtype="0" nodeType="withEffect">
                                  <p:stCondLst>
                                    <p:cond delay="0"/>
                                  </p:stCondLst>
                                  <p:childTnLst>
                                    <p:set>
                                      <p:cBhvr>
                                        <p:cTn id="61" dur="indefinite"/>
                                        <p:tgtEl>
                                          <p:spTgt spid="159"/>
                                        </p:tgtEl>
                                        <p:attrNameLst>
                                          <p:attrName>style.opacity</p:attrName>
                                        </p:attrNameLst>
                                      </p:cBhvr>
                                      <p:to>
                                        <p:strVal val="0.25"/>
                                      </p:to>
                                    </p:set>
                                    <p:animEffect filter="image" prLst="opacity: 0.25">
                                      <p:cBhvr rctx="IE">
                                        <p:cTn id="62" dur="indefinite"/>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88" grpId="0"/>
      <p:bldP spid="89" grpId="0"/>
      <p:bldP spid="9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FD8F7-19DD-7F4D-96C7-4B04BE243B08}"/>
              </a:ext>
            </a:extLst>
          </p:cNvPr>
          <p:cNvSpPr>
            <a:spLocks noGrp="1"/>
          </p:cNvSpPr>
          <p:nvPr>
            <p:ph type="title"/>
          </p:nvPr>
        </p:nvSpPr>
        <p:spPr/>
        <p:txBody>
          <a:bodyPr/>
          <a:lstStyle/>
          <a:p>
            <a:r>
              <a:rPr lang="en-GB" sz="5400" dirty="0">
                <a:latin typeface="Calibri" panose="020F0502020204030204" pitchFamily="34" charset="0"/>
                <a:cs typeface="Calibri" panose="020F0502020204030204" pitchFamily="34" charset="0"/>
              </a:rPr>
              <a:t>Marine</a:t>
            </a:r>
          </a:p>
        </p:txBody>
      </p:sp>
      <p:sp>
        <p:nvSpPr>
          <p:cNvPr id="7" name="Google Shape;1092;p46">
            <a:extLst>
              <a:ext uri="{FF2B5EF4-FFF2-40B4-BE49-F238E27FC236}">
                <a16:creationId xmlns:a16="http://schemas.microsoft.com/office/drawing/2014/main" id="{62AEFE1B-52EE-E949-9449-DE7F4C4B2147}"/>
              </a:ext>
            </a:extLst>
          </p:cNvPr>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solidFill>
                  <a:srgbClr val="3E516C"/>
                </a:solidFill>
                <a:latin typeface="Calibri" panose="020F0502020204030204" pitchFamily="34" charset="0"/>
                <a:cs typeface="Calibri" panose="020F0502020204030204" pitchFamily="34" charset="0"/>
              </a:rPr>
              <a:t>6</a:t>
            </a:fld>
            <a:endParaRPr dirty="0">
              <a:solidFill>
                <a:srgbClr val="3E516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3858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6" name="Picture 5">
            <a:extLst>
              <a:ext uri="{FF2B5EF4-FFF2-40B4-BE49-F238E27FC236}">
                <a16:creationId xmlns:a16="http://schemas.microsoft.com/office/drawing/2014/main" id="{7779671B-5CB7-294E-B5CE-7E0D060140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2144446" y="-1283872"/>
            <a:ext cx="4155926" cy="8343218"/>
          </a:xfrm>
          <a:prstGeom prst="rect">
            <a:avLst/>
          </a:prstGeom>
        </p:spPr>
      </p:pic>
      <p:sp>
        <p:nvSpPr>
          <p:cNvPr id="565" name="Google Shape;565;p41"/>
          <p:cNvSpPr txBox="1">
            <a:spLocks noGrp="1"/>
          </p:cNvSpPr>
          <p:nvPr>
            <p:ph type="sldNum" idx="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s" sz="800">
                <a:solidFill>
                  <a:srgbClr val="3E516C"/>
                </a:solidFill>
                <a:latin typeface="Calibri" panose="020F0502020204030204" pitchFamily="34" charset="0"/>
                <a:cs typeface="Calibri" panose="020F0502020204030204" pitchFamily="34" charset="0"/>
                <a:sym typeface="Cabin"/>
              </a:rPr>
              <a:t>7</a:t>
            </a:fld>
            <a:endParaRPr sz="800">
              <a:solidFill>
                <a:srgbClr val="3E516C"/>
              </a:solidFill>
              <a:latin typeface="Calibri" panose="020F0502020204030204" pitchFamily="34" charset="0"/>
              <a:cs typeface="Calibri" panose="020F0502020204030204" pitchFamily="34" charset="0"/>
              <a:sym typeface="Cabin"/>
            </a:endParaRPr>
          </a:p>
        </p:txBody>
      </p:sp>
      <p:sp>
        <p:nvSpPr>
          <p:cNvPr id="566" name="Google Shape;566;p41"/>
          <p:cNvSpPr txBox="1">
            <a:spLocks noGrp="1"/>
          </p:cNvSpPr>
          <p:nvPr>
            <p:ph type="ctrTitle" idx="4294967295"/>
          </p:nvPr>
        </p:nvSpPr>
        <p:spPr>
          <a:xfrm>
            <a:off x="2138400" y="360000"/>
            <a:ext cx="6166800" cy="594000"/>
          </a:xfrm>
          <a:prstGeom prst="rect">
            <a:avLst/>
          </a:prstGeom>
        </p:spPr>
        <p:txBody>
          <a:bodyPr spcFirstLastPara="1" wrap="square" lIns="91425" tIns="91425" rIns="91425" bIns="91425" anchor="t" anchorCtr="0">
            <a:noAutofit/>
          </a:bodyPr>
          <a:lstStyle/>
          <a:p>
            <a:pPr lvl="0" defTabSz="222250">
              <a:lnSpc>
                <a:spcPct val="90000"/>
              </a:lnSpc>
              <a:spcBef>
                <a:spcPts val="600"/>
              </a:spcBef>
              <a:spcAft>
                <a:spcPct val="35000"/>
              </a:spcAft>
              <a:buClr>
                <a:schemeClr val="dk1"/>
              </a:buClr>
              <a:buSzPts val="1100"/>
            </a:pPr>
            <a:r>
              <a:rPr lang="en-GB" sz="2000" b="0">
                <a:latin typeface="Calibri Light" panose="020F0302020204030204" pitchFamily="34" charset="0"/>
                <a:cs typeface="Calibri Light" panose="020F0302020204030204" pitchFamily="34" charset="0"/>
              </a:rPr>
              <a:t>Engine failure on-board Ferry Wight Sky, 12 Sep 2017</a:t>
            </a:r>
            <a:endParaRPr sz="2000" b="0">
              <a:solidFill>
                <a:srgbClr val="434343"/>
              </a:solidFill>
              <a:latin typeface="Calibri Light" panose="020F0302020204030204" pitchFamily="34" charset="0"/>
              <a:ea typeface="Montserrat Light"/>
              <a:cs typeface="Calibri Light" panose="020F0302020204030204" pitchFamily="34" charset="0"/>
              <a:sym typeface="Montserrat Light"/>
            </a:endParaRPr>
          </a:p>
          <a:p>
            <a:pPr marL="0" lvl="0" indent="0" algn="ctr" rtl="0">
              <a:spcBef>
                <a:spcPts val="600"/>
              </a:spcBef>
              <a:spcAft>
                <a:spcPts val="0"/>
              </a:spcAft>
              <a:buNone/>
            </a:pPr>
            <a:endParaRPr sz="4400" b="0">
              <a:solidFill>
                <a:schemeClr val="lt1"/>
              </a:solidFill>
              <a:latin typeface="Calibri Light" panose="020F0302020204030204" pitchFamily="34" charset="0"/>
              <a:ea typeface="Montserrat Black"/>
              <a:cs typeface="Calibri Light" panose="020F0302020204030204" pitchFamily="34" charset="0"/>
              <a:sym typeface="Montserrat Black"/>
            </a:endParaRPr>
          </a:p>
          <a:p>
            <a:pPr marL="0" lvl="0" indent="0" algn="r" rtl="0">
              <a:spcBef>
                <a:spcPts val="600"/>
              </a:spcBef>
              <a:spcAft>
                <a:spcPts val="0"/>
              </a:spcAft>
              <a:buNone/>
            </a:pPr>
            <a:endParaRPr sz="1600" b="0">
              <a:latin typeface="Calibri Light" panose="020F0302020204030204" pitchFamily="34" charset="0"/>
              <a:ea typeface="Cabin"/>
              <a:cs typeface="Calibri Light" panose="020F0302020204030204" pitchFamily="34" charset="0"/>
              <a:sym typeface="Cabin"/>
            </a:endParaRPr>
          </a:p>
        </p:txBody>
      </p:sp>
      <p:pic>
        <p:nvPicPr>
          <p:cNvPr id="1028" name="Picture 4" descr="page5image63280496">
            <a:extLst>
              <a:ext uri="{FF2B5EF4-FFF2-40B4-BE49-F238E27FC236}">
                <a16:creationId xmlns:a16="http://schemas.microsoft.com/office/drawing/2014/main" id="{E41F2753-FCDA-564A-A5DD-A654C73E028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30875" y="761160"/>
            <a:ext cx="5974725" cy="41609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5BBE2AA-B4B0-F44B-8C1C-3E1A1E7B60D5}"/>
              </a:ext>
            </a:extLst>
          </p:cNvPr>
          <p:cNvPicPr>
            <a:picLocks noChangeAspect="1"/>
          </p:cNvPicPr>
          <p:nvPr/>
        </p:nvPicPr>
        <p:blipFill>
          <a:blip r:embed="rId5"/>
          <a:stretch>
            <a:fillRect/>
          </a:stretch>
        </p:blipFill>
        <p:spPr>
          <a:xfrm>
            <a:off x="1199448" y="801009"/>
            <a:ext cx="5926122" cy="4186767"/>
          </a:xfrm>
          <a:prstGeom prst="rect">
            <a:avLst/>
          </a:prstGeom>
        </p:spPr>
      </p:pic>
      <p:sp>
        <p:nvSpPr>
          <p:cNvPr id="555" name="Google Shape;555;p41"/>
          <p:cNvSpPr txBox="1"/>
          <p:nvPr/>
        </p:nvSpPr>
        <p:spPr>
          <a:xfrm>
            <a:off x="16681609" y="444510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s" sz="1300">
                <a:solidFill>
                  <a:srgbClr val="FFFFFF"/>
                </a:solidFill>
                <a:latin typeface="Calibri" panose="020F0502020204030204" pitchFamily="34" charset="0"/>
                <a:ea typeface="Quicksand Light"/>
                <a:cs typeface="Calibri" panose="020F0502020204030204" pitchFamily="34" charset="0"/>
                <a:sym typeface="Quicksand Light"/>
              </a:rPr>
              <a:t>7</a:t>
            </a:fld>
            <a:endParaRPr sz="1300">
              <a:solidFill>
                <a:srgbClr val="FFFFFF"/>
              </a:solidFill>
              <a:latin typeface="Calibri" panose="020F0502020204030204" pitchFamily="34" charset="0"/>
              <a:ea typeface="Quicksand Light"/>
              <a:cs typeface="Calibri" panose="020F0502020204030204" pitchFamily="34" charset="0"/>
              <a:sym typeface="Quicksand Light"/>
            </a:endParaRPr>
          </a:p>
        </p:txBody>
      </p:sp>
      <p:pic>
        <p:nvPicPr>
          <p:cNvPr id="1029" name="Picture 5" descr="page2image46614352">
            <a:extLst>
              <a:ext uri="{FF2B5EF4-FFF2-40B4-BE49-F238E27FC236}">
                <a16:creationId xmlns:a16="http://schemas.microsoft.com/office/drawing/2014/main" id="{008D5FD2-11D7-0043-B364-3E5BB2A785C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30875" y="761160"/>
            <a:ext cx="3770405" cy="42096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ge3image46217440">
            <a:extLst>
              <a:ext uri="{FF2B5EF4-FFF2-40B4-BE49-F238E27FC236}">
                <a16:creationId xmlns:a16="http://schemas.microsoft.com/office/drawing/2014/main" id="{2918EEBE-02BC-D942-87E7-2D7E679766A5}"/>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801280" y="770189"/>
            <a:ext cx="4148426" cy="419178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DE430E6-E5A4-B443-AF25-236E6DAD36B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3065" y="765183"/>
            <a:ext cx="2466405" cy="4162600"/>
          </a:xfrm>
          <a:prstGeom prst="rect">
            <a:avLst/>
          </a:prstGeom>
        </p:spPr>
      </p:pic>
      <p:pic>
        <p:nvPicPr>
          <p:cNvPr id="4" name="Picture 3">
            <a:extLst>
              <a:ext uri="{FF2B5EF4-FFF2-40B4-BE49-F238E27FC236}">
                <a16:creationId xmlns:a16="http://schemas.microsoft.com/office/drawing/2014/main" id="{5E1B02A4-7382-974E-B33A-9B181E277675}"/>
              </a:ext>
            </a:extLst>
          </p:cNvPr>
          <p:cNvPicPr>
            <a:picLocks noChangeAspect="1"/>
          </p:cNvPicPr>
          <p:nvPr/>
        </p:nvPicPr>
        <p:blipFill>
          <a:blip r:embed="rId9"/>
          <a:stretch>
            <a:fillRect/>
          </a:stretch>
        </p:blipFill>
        <p:spPr>
          <a:xfrm>
            <a:off x="3496503" y="1302991"/>
            <a:ext cx="5569820" cy="2914107"/>
          </a:xfrm>
          <a:prstGeom prst="rect">
            <a:avLst/>
          </a:prstGeom>
        </p:spPr>
      </p:pic>
      <p:sp>
        <p:nvSpPr>
          <p:cNvPr id="7" name="Rectangle 6">
            <a:extLst>
              <a:ext uri="{FF2B5EF4-FFF2-40B4-BE49-F238E27FC236}">
                <a16:creationId xmlns:a16="http://schemas.microsoft.com/office/drawing/2014/main" id="{D5CBF2E2-87D8-1042-937F-5E8EFF7A870F}"/>
              </a:ext>
            </a:extLst>
          </p:cNvPr>
          <p:cNvSpPr/>
          <p:nvPr/>
        </p:nvSpPr>
        <p:spPr>
          <a:xfrm>
            <a:off x="2527431" y="4936548"/>
            <a:ext cx="3422497" cy="215444"/>
          </a:xfrm>
          <a:prstGeom prst="rect">
            <a:avLst/>
          </a:prstGeom>
        </p:spPr>
        <p:txBody>
          <a:bodyPr wrap="square">
            <a:spAutoFit/>
          </a:bodyPr>
          <a:lstStyle/>
          <a:p>
            <a:r>
              <a:rPr lang="en-US" sz="800">
                <a:solidFill>
                  <a:srgbClr val="999999"/>
                </a:solidFill>
                <a:latin typeface="Calibri" panose="020F0502020204030204" pitchFamily="34" charset="0"/>
                <a:cs typeface="Calibri" panose="020F0502020204030204" pitchFamily="34" charset="0"/>
                <a:sym typeface="Cabin"/>
              </a:rPr>
              <a:t>All photos reproduced from MAIB Report 14/2018 © Crown Copyright 2018</a:t>
            </a:r>
          </a:p>
        </p:txBody>
      </p:sp>
      <p:pic>
        <p:nvPicPr>
          <p:cNvPr id="1034" name="Picture 10" descr="page7image35900608">
            <a:extLst>
              <a:ext uri="{FF2B5EF4-FFF2-40B4-BE49-F238E27FC236}">
                <a16:creationId xmlns:a16="http://schemas.microsoft.com/office/drawing/2014/main" id="{8C339B5C-2091-7A4A-A67E-7571056CA135}"/>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0" y="0"/>
            <a:ext cx="2159000" cy="254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age7image35906368">
            <a:extLst>
              <a:ext uri="{FF2B5EF4-FFF2-40B4-BE49-F238E27FC236}">
                <a16:creationId xmlns:a16="http://schemas.microsoft.com/office/drawing/2014/main" id="{9F931581-3DB1-5346-95E0-18BF21593D3F}"/>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0" y="0"/>
            <a:ext cx="38100" cy="1016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page7image35907328">
            <a:extLst>
              <a:ext uri="{FF2B5EF4-FFF2-40B4-BE49-F238E27FC236}">
                <a16:creationId xmlns:a16="http://schemas.microsoft.com/office/drawing/2014/main" id="{28A387F3-06A2-9149-8A34-A48A39AD0606}"/>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0" y="0"/>
            <a:ext cx="508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age7image35905600">
            <a:extLst>
              <a:ext uri="{FF2B5EF4-FFF2-40B4-BE49-F238E27FC236}">
                <a16:creationId xmlns:a16="http://schemas.microsoft.com/office/drawing/2014/main" id="{44A1D40C-1D27-224C-A330-2998788C63E3}"/>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482600" cy="10541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page7image35907904">
            <a:extLst>
              <a:ext uri="{FF2B5EF4-FFF2-40B4-BE49-F238E27FC236}">
                <a16:creationId xmlns:a16="http://schemas.microsoft.com/office/drawing/2014/main" id="{ED93EE77-7F7D-8A4C-B1BB-2ED96B786511}"/>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0" y="0"/>
            <a:ext cx="749300" cy="37719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page7image63212944">
            <a:extLst>
              <a:ext uri="{FF2B5EF4-FFF2-40B4-BE49-F238E27FC236}">
                <a16:creationId xmlns:a16="http://schemas.microsoft.com/office/drawing/2014/main" id="{BA79B496-9341-414B-853D-58F59EA6097E}"/>
              </a:ext>
            </a:extLst>
          </p:cNvPr>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0" y="0"/>
            <a:ext cx="1054100" cy="3797300"/>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page7image35906944">
            <a:extLst>
              <a:ext uri="{FF2B5EF4-FFF2-40B4-BE49-F238E27FC236}">
                <a16:creationId xmlns:a16="http://schemas.microsoft.com/office/drawing/2014/main" id="{06B77DA0-75E8-6143-B023-BC0D24D52B54}"/>
              </a:ext>
            </a:extLst>
          </p:cNvPr>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0" y="0"/>
            <a:ext cx="50800" cy="1016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page7image35907520">
            <a:extLst>
              <a:ext uri="{FF2B5EF4-FFF2-40B4-BE49-F238E27FC236}">
                <a16:creationId xmlns:a16="http://schemas.microsoft.com/office/drawing/2014/main" id="{CD3D4A5A-0359-224B-888A-A6497E727285}"/>
              </a:ext>
            </a:extLst>
          </p:cNvPr>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0" y="0"/>
            <a:ext cx="38100" cy="1016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page7image35907712">
            <a:extLst>
              <a:ext uri="{FF2B5EF4-FFF2-40B4-BE49-F238E27FC236}">
                <a16:creationId xmlns:a16="http://schemas.microsoft.com/office/drawing/2014/main" id="{D72B5A3B-3396-B74B-A7CF-267A9F5BC9C2}"/>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0" y="0"/>
            <a:ext cx="1905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age7image63224592">
            <a:extLst>
              <a:ext uri="{FF2B5EF4-FFF2-40B4-BE49-F238E27FC236}">
                <a16:creationId xmlns:a16="http://schemas.microsoft.com/office/drawing/2014/main" id="{AE19AF75-8AAA-034D-8F16-52264E10B177}"/>
              </a:ext>
            </a:extLst>
          </p:cNvPr>
          <p:cNvPicPr>
            <a:picLocks noChangeAspect="1" noChangeArrowheads="1"/>
          </p:cNvPicPr>
          <p:nvPr/>
        </p:nvPicPr>
        <p:blipFill>
          <a:blip r:embed="rId19">
            <a:extLst>
              <a:ext uri="{28A0092B-C50C-407E-A947-70E740481C1C}">
                <a14:useLocalDpi xmlns:a14="http://schemas.microsoft.com/office/drawing/2010/main"/>
              </a:ext>
            </a:extLst>
          </a:blip>
          <a:srcRect/>
          <a:stretch>
            <a:fillRect/>
          </a:stretch>
        </p:blipFill>
        <p:spPr bwMode="auto">
          <a:xfrm>
            <a:off x="0" y="0"/>
            <a:ext cx="762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page7image35905792">
            <a:extLst>
              <a:ext uri="{FF2B5EF4-FFF2-40B4-BE49-F238E27FC236}">
                <a16:creationId xmlns:a16="http://schemas.microsoft.com/office/drawing/2014/main" id="{E1D253E3-B7FF-1C40-84D8-1538175CE91D}"/>
              </a:ext>
            </a:extLst>
          </p:cNvPr>
          <p:cNvPicPr>
            <a:picLocks noChangeAspect="1" noChangeArrowheads="1"/>
          </p:cNvPicPr>
          <p:nvPr/>
        </p:nvPicPr>
        <p:blipFill>
          <a:blip r:embed="rId20">
            <a:extLst>
              <a:ext uri="{28A0092B-C50C-407E-A947-70E740481C1C}">
                <a14:useLocalDpi xmlns:a14="http://schemas.microsoft.com/office/drawing/2010/main"/>
              </a:ext>
            </a:extLst>
          </a:blip>
          <a:srcRect/>
          <a:stretch>
            <a:fillRect/>
          </a:stretch>
        </p:blipFill>
        <p:spPr bwMode="auto">
          <a:xfrm>
            <a:off x="0" y="0"/>
            <a:ext cx="1397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page7image35906176">
            <a:extLst>
              <a:ext uri="{FF2B5EF4-FFF2-40B4-BE49-F238E27FC236}">
                <a16:creationId xmlns:a16="http://schemas.microsoft.com/office/drawing/2014/main" id="{958A3988-4A06-E243-B603-6273B7714FAC}"/>
              </a:ext>
            </a:extLst>
          </p:cNvPr>
          <p:cNvPicPr>
            <a:picLocks noChangeAspect="1" noChangeArrowheads="1"/>
          </p:cNvPicPr>
          <p:nvPr/>
        </p:nvPicPr>
        <p:blipFill>
          <a:blip r:embed="rId21">
            <a:extLst>
              <a:ext uri="{28A0092B-C50C-407E-A947-70E740481C1C}">
                <a14:useLocalDpi xmlns:a14="http://schemas.microsoft.com/office/drawing/2010/main"/>
              </a:ext>
            </a:extLst>
          </a:blip>
          <a:srcRect/>
          <a:stretch>
            <a:fillRect/>
          </a:stretch>
        </p:blipFill>
        <p:spPr bwMode="auto">
          <a:xfrm>
            <a:off x="0" y="0"/>
            <a:ext cx="381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page7image35908480">
            <a:extLst>
              <a:ext uri="{FF2B5EF4-FFF2-40B4-BE49-F238E27FC236}">
                <a16:creationId xmlns:a16="http://schemas.microsoft.com/office/drawing/2014/main" id="{38BC27BB-2EC1-3042-8118-EAA3D18487D5}"/>
              </a:ext>
            </a:extLst>
          </p:cNvPr>
          <p:cNvPicPr>
            <a:picLocks noChangeAspect="1" noChangeArrowheads="1"/>
          </p:cNvPicPr>
          <p:nvPr/>
        </p:nvPicPr>
        <p:blipFill>
          <a:blip r:embed="rId22">
            <a:extLst>
              <a:ext uri="{28A0092B-C50C-407E-A947-70E740481C1C}">
                <a14:useLocalDpi xmlns:a14="http://schemas.microsoft.com/office/drawing/2010/main"/>
              </a:ext>
            </a:extLst>
          </a:blip>
          <a:srcRect/>
          <a:stretch>
            <a:fillRect/>
          </a:stretch>
        </p:blipFill>
        <p:spPr bwMode="auto">
          <a:xfrm>
            <a:off x="0" y="0"/>
            <a:ext cx="254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page7image35908672">
            <a:extLst>
              <a:ext uri="{FF2B5EF4-FFF2-40B4-BE49-F238E27FC236}">
                <a16:creationId xmlns:a16="http://schemas.microsoft.com/office/drawing/2014/main" id="{33CFDD4B-FA32-B849-A7BA-17BCB4F33227}"/>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0" y="0"/>
            <a:ext cx="38100" cy="2146300"/>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page7image35908864">
            <a:extLst>
              <a:ext uri="{FF2B5EF4-FFF2-40B4-BE49-F238E27FC236}">
                <a16:creationId xmlns:a16="http://schemas.microsoft.com/office/drawing/2014/main" id="{E7445127-C3E3-1E46-AE88-6105DB010B8A}"/>
              </a:ext>
            </a:extLst>
          </p:cNvPr>
          <p:cNvPicPr>
            <a:picLocks noChangeAspect="1" noChangeArrowheads="1"/>
          </p:cNvPicPr>
          <p:nvPr/>
        </p:nvPicPr>
        <p:blipFill>
          <a:blip r:embed="rId24">
            <a:extLst>
              <a:ext uri="{28A0092B-C50C-407E-A947-70E740481C1C}">
                <a14:useLocalDpi xmlns:a14="http://schemas.microsoft.com/office/drawing/2010/main"/>
              </a:ext>
            </a:extLst>
          </a:blip>
          <a:srcRect/>
          <a:stretch>
            <a:fillRect/>
          </a:stretch>
        </p:blipFill>
        <p:spPr bwMode="auto">
          <a:xfrm>
            <a:off x="0" y="0"/>
            <a:ext cx="38100" cy="1016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age7image35909056">
            <a:extLst>
              <a:ext uri="{FF2B5EF4-FFF2-40B4-BE49-F238E27FC236}">
                <a16:creationId xmlns:a16="http://schemas.microsoft.com/office/drawing/2014/main" id="{E1C16AE1-9F1E-6945-B12C-6667F6C04AC3}"/>
              </a:ext>
            </a:extLst>
          </p:cNvPr>
          <p:cNvPicPr>
            <a:picLocks noChangeAspect="1" noChangeArrowheads="1"/>
          </p:cNvPicPr>
          <p:nvPr/>
        </p:nvPicPr>
        <p:blipFill>
          <a:blip r:embed="rId25">
            <a:extLst>
              <a:ext uri="{28A0092B-C50C-407E-A947-70E740481C1C}">
                <a14:useLocalDpi xmlns:a14="http://schemas.microsoft.com/office/drawing/2010/main"/>
              </a:ext>
            </a:extLst>
          </a:blip>
          <a:srcRect/>
          <a:stretch>
            <a:fillRect/>
          </a:stretch>
        </p:blipFill>
        <p:spPr bwMode="auto">
          <a:xfrm>
            <a:off x="0" y="0"/>
            <a:ext cx="101600" cy="571500"/>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descr="page7image35909248">
            <a:extLst>
              <a:ext uri="{FF2B5EF4-FFF2-40B4-BE49-F238E27FC236}">
                <a16:creationId xmlns:a16="http://schemas.microsoft.com/office/drawing/2014/main" id="{162F59E4-5384-B748-912A-AA81E683A1B9}"/>
              </a:ext>
            </a:extLst>
          </p:cNvPr>
          <p:cNvPicPr>
            <a:picLocks noChangeAspect="1" noChangeArrowheads="1"/>
          </p:cNvPicPr>
          <p:nvPr/>
        </p:nvPicPr>
        <p:blipFill>
          <a:blip r:embed="rId26">
            <a:extLst>
              <a:ext uri="{28A0092B-C50C-407E-A947-70E740481C1C}">
                <a14:useLocalDpi xmlns:a14="http://schemas.microsoft.com/office/drawing/2010/main"/>
              </a:ext>
            </a:extLst>
          </a:blip>
          <a:srcRect/>
          <a:stretch>
            <a:fillRect/>
          </a:stretch>
        </p:blipFill>
        <p:spPr bwMode="auto">
          <a:xfrm>
            <a:off x="0" y="0"/>
            <a:ext cx="25400" cy="1016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page7image35909440">
            <a:extLst>
              <a:ext uri="{FF2B5EF4-FFF2-40B4-BE49-F238E27FC236}">
                <a16:creationId xmlns:a16="http://schemas.microsoft.com/office/drawing/2014/main" id="{9555D8CF-7963-8D47-A365-91FA05BD2032}"/>
              </a:ext>
            </a:extLst>
          </p:cNvPr>
          <p:cNvPicPr>
            <a:picLocks noChangeAspect="1" noChangeArrowheads="1"/>
          </p:cNvPicPr>
          <p:nvPr/>
        </p:nvPicPr>
        <p:blipFill>
          <a:blip r:embed="rId27">
            <a:extLst>
              <a:ext uri="{28A0092B-C50C-407E-A947-70E740481C1C}">
                <a14:useLocalDpi xmlns:a14="http://schemas.microsoft.com/office/drawing/2010/main"/>
              </a:ext>
            </a:extLst>
          </a:blip>
          <a:srcRect/>
          <a:stretch>
            <a:fillRect/>
          </a:stretch>
        </p:blipFill>
        <p:spPr bwMode="auto">
          <a:xfrm>
            <a:off x="0" y="0"/>
            <a:ext cx="25400" cy="101600"/>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page7image35909632">
            <a:extLst>
              <a:ext uri="{FF2B5EF4-FFF2-40B4-BE49-F238E27FC236}">
                <a16:creationId xmlns:a16="http://schemas.microsoft.com/office/drawing/2014/main" id="{421A682B-131C-434C-B4CF-B9F42A5DBBB1}"/>
              </a:ext>
            </a:extLst>
          </p:cNvPr>
          <p:cNvPicPr>
            <a:picLocks noChangeAspect="1" noChangeArrowheads="1"/>
          </p:cNvPicPr>
          <p:nvPr/>
        </p:nvPicPr>
        <p:blipFill>
          <a:blip r:embed="rId28">
            <a:extLst>
              <a:ext uri="{28A0092B-C50C-407E-A947-70E740481C1C}">
                <a14:useLocalDpi xmlns:a14="http://schemas.microsoft.com/office/drawing/2010/main"/>
              </a:ext>
            </a:extLst>
          </a:blip>
          <a:srcRect/>
          <a:stretch>
            <a:fillRect/>
          </a:stretch>
        </p:blipFill>
        <p:spPr bwMode="auto">
          <a:xfrm>
            <a:off x="0" y="0"/>
            <a:ext cx="1016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page7image35909824">
            <a:extLst>
              <a:ext uri="{FF2B5EF4-FFF2-40B4-BE49-F238E27FC236}">
                <a16:creationId xmlns:a16="http://schemas.microsoft.com/office/drawing/2014/main" id="{41CDA8F7-7B66-674F-876F-830C59BD0D61}"/>
              </a:ext>
            </a:extLst>
          </p:cNvPr>
          <p:cNvPicPr>
            <a:picLocks noChangeAspect="1" noChangeArrowheads="1"/>
          </p:cNvPicPr>
          <p:nvPr/>
        </p:nvPicPr>
        <p:blipFill>
          <a:blip r:embed="rId29">
            <a:extLst>
              <a:ext uri="{28A0092B-C50C-407E-A947-70E740481C1C}">
                <a14:useLocalDpi xmlns:a14="http://schemas.microsoft.com/office/drawing/2010/main"/>
              </a:ext>
            </a:extLst>
          </a:blip>
          <a:srcRect/>
          <a:stretch>
            <a:fillRect/>
          </a:stretch>
        </p:blipFill>
        <p:spPr bwMode="auto">
          <a:xfrm>
            <a:off x="0" y="0"/>
            <a:ext cx="787400" cy="17780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page7image35910016">
            <a:extLst>
              <a:ext uri="{FF2B5EF4-FFF2-40B4-BE49-F238E27FC236}">
                <a16:creationId xmlns:a16="http://schemas.microsoft.com/office/drawing/2014/main" id="{6BD87DC9-B4B4-014A-90A7-7356372E121D}"/>
              </a:ext>
            </a:extLst>
          </p:cNvPr>
          <p:cNvPicPr>
            <a:picLocks noChangeAspect="1" noChangeArrowheads="1"/>
          </p:cNvPicPr>
          <p:nvPr/>
        </p:nvPicPr>
        <p:blipFill>
          <a:blip r:embed="rId30">
            <a:extLst>
              <a:ext uri="{28A0092B-C50C-407E-A947-70E740481C1C}">
                <a14:useLocalDpi xmlns:a14="http://schemas.microsoft.com/office/drawing/2010/main"/>
              </a:ext>
            </a:extLst>
          </a:blip>
          <a:srcRect/>
          <a:stretch>
            <a:fillRect/>
          </a:stretch>
        </p:blipFill>
        <p:spPr bwMode="auto">
          <a:xfrm>
            <a:off x="0" y="0"/>
            <a:ext cx="1016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page7image35910208">
            <a:extLst>
              <a:ext uri="{FF2B5EF4-FFF2-40B4-BE49-F238E27FC236}">
                <a16:creationId xmlns:a16="http://schemas.microsoft.com/office/drawing/2014/main" id="{37456722-CC52-7E45-B02A-24311A31CC00}"/>
              </a:ext>
            </a:extLst>
          </p:cNvPr>
          <p:cNvPicPr>
            <a:picLocks noChangeAspect="1" noChangeArrowheads="1"/>
          </p:cNvPicPr>
          <p:nvPr/>
        </p:nvPicPr>
        <p:blipFill>
          <a:blip r:embed="rId31">
            <a:extLst>
              <a:ext uri="{28A0092B-C50C-407E-A947-70E740481C1C}">
                <a14:useLocalDpi xmlns:a14="http://schemas.microsoft.com/office/drawing/2010/main"/>
              </a:ext>
            </a:extLst>
          </a:blip>
          <a:srcRect/>
          <a:stretch>
            <a:fillRect/>
          </a:stretch>
        </p:blipFill>
        <p:spPr bwMode="auto">
          <a:xfrm>
            <a:off x="0" y="0"/>
            <a:ext cx="254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descr="page7image35910400">
            <a:extLst>
              <a:ext uri="{FF2B5EF4-FFF2-40B4-BE49-F238E27FC236}">
                <a16:creationId xmlns:a16="http://schemas.microsoft.com/office/drawing/2014/main" id="{3E400E04-2E4A-A94F-970B-5D886529037A}"/>
              </a:ext>
            </a:extLst>
          </p:cNvPr>
          <p:cNvPicPr>
            <a:picLocks noChangeAspect="1" noChangeArrowheads="1"/>
          </p:cNvPicPr>
          <p:nvPr/>
        </p:nvPicPr>
        <p:blipFill>
          <a:blip r:embed="rId32">
            <a:extLst>
              <a:ext uri="{28A0092B-C50C-407E-A947-70E740481C1C}">
                <a14:useLocalDpi xmlns:a14="http://schemas.microsoft.com/office/drawing/2010/main"/>
              </a:ext>
            </a:extLst>
          </a:blip>
          <a:srcRect/>
          <a:stretch>
            <a:fillRect/>
          </a:stretch>
        </p:blipFill>
        <p:spPr bwMode="auto">
          <a:xfrm>
            <a:off x="0" y="0"/>
            <a:ext cx="1143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page7image35910592">
            <a:extLst>
              <a:ext uri="{FF2B5EF4-FFF2-40B4-BE49-F238E27FC236}">
                <a16:creationId xmlns:a16="http://schemas.microsoft.com/office/drawing/2014/main" id="{C843975E-01B6-0B4F-9FD9-815126EF3589}"/>
              </a:ext>
            </a:extLst>
          </p:cNvPr>
          <p:cNvPicPr>
            <a:picLocks noChangeAspect="1" noChangeArrowheads="1"/>
          </p:cNvPicPr>
          <p:nvPr/>
        </p:nvPicPr>
        <p:blipFill>
          <a:blip r:embed="rId33">
            <a:extLst>
              <a:ext uri="{28A0092B-C50C-407E-A947-70E740481C1C}">
                <a14:useLocalDpi xmlns:a14="http://schemas.microsoft.com/office/drawing/2010/main"/>
              </a:ext>
            </a:extLst>
          </a:blip>
          <a:srcRect/>
          <a:stretch>
            <a:fillRect/>
          </a:stretch>
        </p:blipFill>
        <p:spPr bwMode="auto">
          <a:xfrm>
            <a:off x="0" y="0"/>
            <a:ext cx="88900" cy="5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50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subTnLst>
                                    <p:set>
                                      <p:cBhvr override="childStyle">
                                        <p:cTn dur="1" fill="hold" display="0" masterRel="nextClick" afterEffect="1"/>
                                        <p:tgtEl>
                                          <p:spTgt spid="1028"/>
                                        </p:tgtEl>
                                        <p:attrNameLst>
                                          <p:attrName>style.visibility</p:attrName>
                                        </p:attrNameLst>
                                      </p:cBhvr>
                                      <p:to>
                                        <p:strVal val="hidden"/>
                                      </p:to>
                                    </p:set>
                                  </p:subTnLst>
                                </p:cTn>
                              </p:par>
                              <p:par>
                                <p:cTn id="15" presetID="1" presetClass="exit" presetSubtype="0" fill="hold" nodeType="withEffect">
                                  <p:stCondLst>
                                    <p:cond delay="0"/>
                                  </p:stCondLst>
                                  <p:childTnLst>
                                    <p:set>
                                      <p:cBhvr>
                                        <p:cTn id="16" dur="1" fill="hold">
                                          <p:stCondLst>
                                            <p:cond delay="0"/>
                                          </p:stCondLst>
                                        </p:cTn>
                                        <p:tgtEl>
                                          <p:spTgt spid="1029"/>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03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75" name="Google Shape;475;p39"/>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latin typeface="Calibri" panose="020F0502020204030204" pitchFamily="34" charset="0"/>
                <a:cs typeface="Calibri" panose="020F0502020204030204" pitchFamily="34" charset="0"/>
              </a:rPr>
              <a:t>8</a:t>
            </a:fld>
            <a:endParaRPr>
              <a:latin typeface="Calibri" panose="020F0502020204030204" pitchFamily="34" charset="0"/>
              <a:cs typeface="Calibri" panose="020F0502020204030204" pitchFamily="34" charset="0"/>
            </a:endParaRPr>
          </a:p>
        </p:txBody>
      </p:sp>
      <p:sp>
        <p:nvSpPr>
          <p:cNvPr id="476" name="Google Shape;476;p39"/>
          <p:cNvSpPr txBox="1">
            <a:spLocks noGrp="1"/>
          </p:cNvSpPr>
          <p:nvPr>
            <p:ph type="ctrTitle"/>
          </p:nvPr>
        </p:nvSpPr>
        <p:spPr>
          <a:xfrm>
            <a:off x="2137450" y="360000"/>
            <a:ext cx="6168000" cy="594000"/>
          </a:xfrm>
          <a:prstGeom prst="rect">
            <a:avLst/>
          </a:prstGeom>
        </p:spPr>
        <p:txBody>
          <a:bodyPr spcFirstLastPara="1" wrap="square" lIns="91425" tIns="91425" rIns="91425" bIns="91425" anchor="b" anchorCtr="0">
            <a:noAutofit/>
          </a:bodyPr>
          <a:lstStyle/>
          <a:p>
            <a:pPr lvl="0"/>
            <a:r>
              <a:rPr lang="es" sz="2800">
                <a:latin typeface="Calibri Light" panose="020F0302020204030204" pitchFamily="34" charset="0"/>
                <a:cs typeface="Calibri Light" panose="020F0302020204030204" pitchFamily="34" charset="0"/>
              </a:rPr>
              <a:t>Service Assurance </a:t>
            </a:r>
            <a:r>
              <a:rPr lang="es" sz="2800" b="1">
                <a:solidFill>
                  <a:srgbClr val="F8BC28"/>
                </a:solidFill>
                <a:latin typeface="Calibri Light" panose="020F0302020204030204" pitchFamily="34" charset="0"/>
                <a:cs typeface="Calibri Light" panose="020F0302020204030204" pitchFamily="34" charset="0"/>
              </a:rPr>
              <a:t>Principles </a:t>
            </a:r>
            <a:r>
              <a:rPr lang="es" sz="2800">
                <a:latin typeface="Calibri Light" panose="020F0302020204030204" pitchFamily="34" charset="0"/>
                <a:cs typeface="Calibri Light" panose="020F0302020204030204" pitchFamily="34" charset="0"/>
              </a:rPr>
              <a:t>-</a:t>
            </a:r>
            <a:r>
              <a:rPr lang="es" sz="2800" b="1">
                <a:solidFill>
                  <a:srgbClr val="F8BC28"/>
                </a:solidFill>
                <a:latin typeface="Calibri Light" panose="020F0302020204030204" pitchFamily="34" charset="0"/>
                <a:cs typeface="Calibri Light" panose="020F0302020204030204" pitchFamily="34" charset="0"/>
              </a:rPr>
              <a:t> </a:t>
            </a:r>
            <a:r>
              <a:rPr lang="en-GB" sz="2800">
                <a:latin typeface="Calibri Light" panose="020F0302020204030204" pitchFamily="34" charset="0"/>
                <a:cs typeface="Calibri Light" panose="020F0302020204030204" pitchFamily="34" charset="0"/>
              </a:rPr>
              <a:t>Wight Sky</a:t>
            </a:r>
            <a:endParaRPr sz="2800" b="1">
              <a:solidFill>
                <a:srgbClr val="F8BC28"/>
              </a:solidFill>
              <a:latin typeface="Calibri Light" panose="020F0302020204030204" pitchFamily="34" charset="0"/>
              <a:cs typeface="Calibri Light" panose="020F0302020204030204" pitchFamily="34" charset="0"/>
            </a:endParaRPr>
          </a:p>
        </p:txBody>
      </p:sp>
      <p:sp>
        <p:nvSpPr>
          <p:cNvPr id="5" name="Freeform 4">
            <a:extLst>
              <a:ext uri="{FF2B5EF4-FFF2-40B4-BE49-F238E27FC236}">
                <a16:creationId xmlns:a16="http://schemas.microsoft.com/office/drawing/2014/main" id="{E8C08980-ECC3-3841-8BBF-AA7425B6FAF6}"/>
              </a:ext>
            </a:extLst>
          </p:cNvPr>
          <p:cNvSpPr/>
          <p:nvPr/>
        </p:nvSpPr>
        <p:spPr>
          <a:xfrm>
            <a:off x="4735627" y="107009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1</a:t>
            </a:r>
          </a:p>
        </p:txBody>
      </p:sp>
      <p:sp>
        <p:nvSpPr>
          <p:cNvPr id="6" name="Freeform 5">
            <a:extLst>
              <a:ext uri="{FF2B5EF4-FFF2-40B4-BE49-F238E27FC236}">
                <a16:creationId xmlns:a16="http://schemas.microsoft.com/office/drawing/2014/main" id="{759019EB-6E02-5945-A446-08D2CE3547C3}"/>
              </a:ext>
            </a:extLst>
          </p:cNvPr>
          <p:cNvSpPr/>
          <p:nvPr/>
        </p:nvSpPr>
        <p:spPr>
          <a:xfrm>
            <a:off x="5637060" y="1204834"/>
            <a:ext cx="3339209" cy="727384"/>
          </a:xfrm>
          <a:custGeom>
            <a:avLst/>
            <a:gdLst>
              <a:gd name="connsiteX0" fmla="*/ 0 w 719727"/>
              <a:gd name="connsiteY0" fmla="*/ 0 h 404230"/>
              <a:gd name="connsiteX1" fmla="*/ 719727 w 719727"/>
              <a:gd name="connsiteY1" fmla="*/ 0 h 404230"/>
              <a:gd name="connsiteX2" fmla="*/ 719727 w 719727"/>
              <a:gd name="connsiteY2" fmla="*/ 404230 h 404230"/>
              <a:gd name="connsiteX3" fmla="*/ 0 w 719727"/>
              <a:gd name="connsiteY3" fmla="*/ 404230 h 404230"/>
              <a:gd name="connsiteX4" fmla="*/ 0 w 719727"/>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27" h="404230">
                <a:moveTo>
                  <a:pt x="0" y="0"/>
                </a:moveTo>
                <a:lnTo>
                  <a:pt x="719727" y="0"/>
                </a:lnTo>
                <a:lnTo>
                  <a:pt x="719727"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lvl="0" defTabSz="444500">
              <a:lnSpc>
                <a:spcPct val="90000"/>
              </a:lnSpc>
              <a:spcBef>
                <a:spcPct val="0"/>
              </a:spcBef>
              <a:spcAft>
                <a:spcPct val="35000"/>
              </a:spcAft>
            </a:pPr>
            <a:r>
              <a:rPr lang="en-GB" u="sng" kern="1200">
                <a:solidFill>
                  <a:srgbClr val="5F5F5F"/>
                </a:solidFill>
                <a:latin typeface="Calibri" panose="020F0502020204030204" pitchFamily="34" charset="0"/>
                <a:cs typeface="Calibri" panose="020F0502020204030204" pitchFamily="34" charset="0"/>
              </a:rPr>
              <a:t>REQUIREMENTS</a:t>
            </a:r>
          </a:p>
          <a:p>
            <a:pPr lvl="0" defTabSz="44450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Service Based Solution – “Engine Maintenance”</a:t>
            </a:r>
          </a:p>
          <a:p>
            <a:pPr lvl="0" defTabSz="44450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Requirements – OEM replacement/ installation instructions – clean environment</a:t>
            </a:r>
          </a:p>
          <a:p>
            <a:pPr lvl="0" defTabSz="444500">
              <a:lnSpc>
                <a:spcPct val="90000"/>
              </a:lnSpc>
              <a:spcBef>
                <a:spcPct val="0"/>
              </a:spcBef>
              <a:spcAft>
                <a:spcPct val="35000"/>
              </a:spcAft>
            </a:pPr>
            <a:endParaRPr lang="en-GB" kern="1200">
              <a:solidFill>
                <a:srgbClr val="5F5F5F"/>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F49639-BF1E-D646-8F13-810AC3B94967}"/>
              </a:ext>
            </a:extLst>
          </p:cNvPr>
          <p:cNvSpPr/>
          <p:nvPr/>
        </p:nvSpPr>
        <p:spPr>
          <a:xfrm>
            <a:off x="4102601" y="107009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A2961B6A-9F9B-8344-AE00-E03BF7CACE3D}"/>
              </a:ext>
            </a:extLst>
          </p:cNvPr>
          <p:cNvSpPr/>
          <p:nvPr/>
        </p:nvSpPr>
        <p:spPr>
          <a:xfrm>
            <a:off x="4417901" y="1641942"/>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2</a:t>
            </a:r>
          </a:p>
        </p:txBody>
      </p:sp>
      <p:sp>
        <p:nvSpPr>
          <p:cNvPr id="10" name="Freeform 9">
            <a:extLst>
              <a:ext uri="{FF2B5EF4-FFF2-40B4-BE49-F238E27FC236}">
                <a16:creationId xmlns:a16="http://schemas.microsoft.com/office/drawing/2014/main" id="{747A0797-A0E4-CE40-A36B-F945FB7310D5}"/>
              </a:ext>
            </a:extLst>
          </p:cNvPr>
          <p:cNvSpPr/>
          <p:nvPr/>
        </p:nvSpPr>
        <p:spPr>
          <a:xfrm>
            <a:off x="5050927" y="1641942"/>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1DFD1673-E5EB-7143-BFE7-E93477FE3460}"/>
              </a:ext>
            </a:extLst>
          </p:cNvPr>
          <p:cNvSpPr/>
          <p:nvPr/>
        </p:nvSpPr>
        <p:spPr>
          <a:xfrm>
            <a:off x="4735627" y="2213794"/>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3</a:t>
            </a:r>
          </a:p>
        </p:txBody>
      </p:sp>
      <p:sp>
        <p:nvSpPr>
          <p:cNvPr id="12" name="Freeform 11">
            <a:extLst>
              <a:ext uri="{FF2B5EF4-FFF2-40B4-BE49-F238E27FC236}">
                <a16:creationId xmlns:a16="http://schemas.microsoft.com/office/drawing/2014/main" id="{254CF306-0DE5-464E-8F5B-98B0E5FE4E2F}"/>
              </a:ext>
            </a:extLst>
          </p:cNvPr>
          <p:cNvSpPr/>
          <p:nvPr/>
        </p:nvSpPr>
        <p:spPr>
          <a:xfrm>
            <a:off x="5637061" y="2348538"/>
            <a:ext cx="3339207" cy="404230"/>
          </a:xfrm>
          <a:custGeom>
            <a:avLst/>
            <a:gdLst>
              <a:gd name="connsiteX0" fmla="*/ 0 w 751869"/>
              <a:gd name="connsiteY0" fmla="*/ 0 h 404230"/>
              <a:gd name="connsiteX1" fmla="*/ 751869 w 751869"/>
              <a:gd name="connsiteY1" fmla="*/ 0 h 404230"/>
              <a:gd name="connsiteX2" fmla="*/ 751869 w 751869"/>
              <a:gd name="connsiteY2" fmla="*/ 404230 h 404230"/>
              <a:gd name="connsiteX3" fmla="*/ 0 w 751869"/>
              <a:gd name="connsiteY3" fmla="*/ 404230 h 404230"/>
              <a:gd name="connsiteX4" fmla="*/ 0 w 751869"/>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869" h="404230">
                <a:moveTo>
                  <a:pt x="0" y="0"/>
                </a:moveTo>
                <a:lnTo>
                  <a:pt x="751869" y="0"/>
                </a:lnTo>
                <a:lnTo>
                  <a:pt x="751869"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lvl="0" defTabSz="222250">
              <a:lnSpc>
                <a:spcPct val="90000"/>
              </a:lnSpc>
              <a:spcBef>
                <a:spcPct val="0"/>
              </a:spcBef>
              <a:spcAft>
                <a:spcPct val="35000"/>
              </a:spcAft>
            </a:pPr>
            <a:r>
              <a:rPr lang="en-GB" u="sng" kern="1200">
                <a:solidFill>
                  <a:srgbClr val="5F5F5F"/>
                </a:solidFill>
                <a:latin typeface="Calibri" panose="020F0502020204030204" pitchFamily="34" charset="0"/>
                <a:cs typeface="Calibri" panose="020F0502020204030204" pitchFamily="34" charset="0"/>
              </a:rPr>
              <a:t>SATISFIED</a:t>
            </a:r>
          </a:p>
          <a:p>
            <a:pPr lvl="0" defTabSz="22225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Engine Log Book unclear</a:t>
            </a:r>
          </a:p>
          <a:p>
            <a:pPr lvl="0" defTabSz="222250">
              <a:lnSpc>
                <a:spcPct val="90000"/>
              </a:lnSpc>
              <a:spcBef>
                <a:spcPct val="0"/>
              </a:spcBef>
              <a:spcAft>
                <a:spcPct val="35000"/>
              </a:spcAft>
            </a:pPr>
            <a:r>
              <a:rPr lang="en-GB" kern="1200">
                <a:solidFill>
                  <a:srgbClr val="5F5F5F"/>
                </a:solidFill>
                <a:latin typeface="Calibri" panose="020F0502020204030204" pitchFamily="34" charset="0"/>
                <a:cs typeface="Calibri" panose="020F0502020204030204" pitchFamily="34" charset="0"/>
              </a:rPr>
              <a:t>No records correct process followed</a:t>
            </a:r>
          </a:p>
        </p:txBody>
      </p:sp>
      <p:sp>
        <p:nvSpPr>
          <p:cNvPr id="13" name="Freeform 12">
            <a:extLst>
              <a:ext uri="{FF2B5EF4-FFF2-40B4-BE49-F238E27FC236}">
                <a16:creationId xmlns:a16="http://schemas.microsoft.com/office/drawing/2014/main" id="{1BEFFFC1-0CC3-3344-83F6-7988BDA97721}"/>
              </a:ext>
            </a:extLst>
          </p:cNvPr>
          <p:cNvSpPr/>
          <p:nvPr/>
        </p:nvSpPr>
        <p:spPr>
          <a:xfrm>
            <a:off x="4102601" y="2213794"/>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2121C8E2-FFAB-CA48-9793-9A4029839C34}"/>
              </a:ext>
            </a:extLst>
          </p:cNvPr>
          <p:cNvSpPr/>
          <p:nvPr/>
        </p:nvSpPr>
        <p:spPr>
          <a:xfrm>
            <a:off x="4417901" y="2785646"/>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4</a:t>
            </a:r>
          </a:p>
        </p:txBody>
      </p:sp>
      <p:sp>
        <p:nvSpPr>
          <p:cNvPr id="15" name="Freeform 14">
            <a:extLst>
              <a:ext uri="{FF2B5EF4-FFF2-40B4-BE49-F238E27FC236}">
                <a16:creationId xmlns:a16="http://schemas.microsoft.com/office/drawing/2014/main" id="{8B349DAD-9CE2-8041-B2F0-A038A6EFFE21}"/>
              </a:ext>
            </a:extLst>
          </p:cNvPr>
          <p:cNvSpPr/>
          <p:nvPr/>
        </p:nvSpPr>
        <p:spPr>
          <a:xfrm>
            <a:off x="470112" y="2920390"/>
            <a:ext cx="3632490" cy="538974"/>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Clr>
                <a:schemeClr val="dk1"/>
              </a:buClr>
              <a:buSzPts val="1100"/>
              <a:buNone/>
            </a:pPr>
            <a:r>
              <a:rPr lang="en-GB" u="sng" kern="1200" dirty="0">
                <a:solidFill>
                  <a:srgbClr val="5F5F5F"/>
                </a:solidFill>
                <a:latin typeface="Calibri" panose="020F0502020204030204" pitchFamily="34" charset="0"/>
                <a:cs typeface="Calibri" panose="020F0502020204030204" pitchFamily="34" charset="0"/>
              </a:rPr>
              <a:t>UNINTENDED BEHAVIOURS</a:t>
            </a:r>
          </a:p>
          <a:p>
            <a:pPr marL="0" lvl="0" indent="0" algn="r" defTabSz="222250">
              <a:lnSpc>
                <a:spcPct val="90000"/>
              </a:lnSpc>
              <a:spcBef>
                <a:spcPct val="0"/>
              </a:spcBef>
              <a:spcAft>
                <a:spcPct val="35000"/>
              </a:spcAft>
              <a:buClr>
                <a:schemeClr val="dk1"/>
              </a:buClr>
              <a:buSzPts val="1100"/>
              <a:buNone/>
            </a:pPr>
            <a:r>
              <a:rPr lang="en-GB" kern="1200" dirty="0">
                <a:solidFill>
                  <a:srgbClr val="5F5F5F"/>
                </a:solidFill>
                <a:latin typeface="Calibri" panose="020F0502020204030204" pitchFamily="34" charset="0"/>
                <a:cs typeface="Calibri" panose="020F0502020204030204" pitchFamily="34" charset="0"/>
              </a:rPr>
              <a:t>Credible Failure Scenarios not considered</a:t>
            </a:r>
          </a:p>
        </p:txBody>
      </p:sp>
      <p:sp>
        <p:nvSpPr>
          <p:cNvPr id="16" name="Freeform 15">
            <a:extLst>
              <a:ext uri="{FF2B5EF4-FFF2-40B4-BE49-F238E27FC236}">
                <a16:creationId xmlns:a16="http://schemas.microsoft.com/office/drawing/2014/main" id="{EDC53683-81A5-BF40-B9B1-F8B0304DF7A5}"/>
              </a:ext>
            </a:extLst>
          </p:cNvPr>
          <p:cNvSpPr/>
          <p:nvPr/>
        </p:nvSpPr>
        <p:spPr>
          <a:xfrm>
            <a:off x="5050927" y="2785646"/>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E9A81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81DB9EC-98E0-A942-81B5-72D4E3D75E11}"/>
              </a:ext>
            </a:extLst>
          </p:cNvPr>
          <p:cNvSpPr/>
          <p:nvPr/>
        </p:nvSpPr>
        <p:spPr>
          <a:xfrm>
            <a:off x="4735627" y="3357498"/>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5</a:t>
            </a:r>
          </a:p>
        </p:txBody>
      </p:sp>
      <p:sp>
        <p:nvSpPr>
          <p:cNvPr id="18" name="Freeform 17">
            <a:extLst>
              <a:ext uri="{FF2B5EF4-FFF2-40B4-BE49-F238E27FC236}">
                <a16:creationId xmlns:a16="http://schemas.microsoft.com/office/drawing/2014/main" id="{6336AD51-89D4-CD4B-A774-52AF371B93F4}"/>
              </a:ext>
            </a:extLst>
          </p:cNvPr>
          <p:cNvSpPr/>
          <p:nvPr/>
        </p:nvSpPr>
        <p:spPr>
          <a:xfrm>
            <a:off x="5637060" y="3492242"/>
            <a:ext cx="3104640" cy="404230"/>
          </a:xfrm>
          <a:custGeom>
            <a:avLst/>
            <a:gdLst>
              <a:gd name="connsiteX0" fmla="*/ 0 w 751869"/>
              <a:gd name="connsiteY0" fmla="*/ 0 h 404230"/>
              <a:gd name="connsiteX1" fmla="*/ 751869 w 751869"/>
              <a:gd name="connsiteY1" fmla="*/ 0 h 404230"/>
              <a:gd name="connsiteX2" fmla="*/ 751869 w 751869"/>
              <a:gd name="connsiteY2" fmla="*/ 404230 h 404230"/>
              <a:gd name="connsiteX3" fmla="*/ 0 w 751869"/>
              <a:gd name="connsiteY3" fmla="*/ 404230 h 404230"/>
              <a:gd name="connsiteX4" fmla="*/ 0 w 751869"/>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869" h="404230">
                <a:moveTo>
                  <a:pt x="0" y="0"/>
                </a:moveTo>
                <a:lnTo>
                  <a:pt x="751869" y="0"/>
                </a:lnTo>
                <a:lnTo>
                  <a:pt x="751869"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lvl="0" defTabSz="222250">
              <a:lnSpc>
                <a:spcPct val="90000"/>
              </a:lnSpc>
              <a:spcBef>
                <a:spcPct val="0"/>
              </a:spcBef>
              <a:spcAft>
                <a:spcPct val="35000"/>
              </a:spcAft>
              <a:buClr>
                <a:schemeClr val="dk1"/>
              </a:buClr>
              <a:buSzPts val="1100"/>
            </a:pPr>
            <a:r>
              <a:rPr lang="en-GB" u="sng" kern="1200">
                <a:solidFill>
                  <a:srgbClr val="5F5F5F"/>
                </a:solidFill>
                <a:latin typeface="Calibri" panose="020F0502020204030204" pitchFamily="34" charset="0"/>
                <a:cs typeface="Calibri" panose="020F0502020204030204" pitchFamily="34" charset="0"/>
              </a:rPr>
              <a:t>CONFIDENCE</a:t>
            </a:r>
          </a:p>
          <a:p>
            <a:pPr lvl="0" defTabSz="222250">
              <a:lnSpc>
                <a:spcPct val="90000"/>
              </a:lnSpc>
              <a:spcBef>
                <a:spcPct val="0"/>
              </a:spcBef>
              <a:spcAft>
                <a:spcPct val="35000"/>
              </a:spcAft>
              <a:buClr>
                <a:schemeClr val="dk1"/>
              </a:buClr>
              <a:buSzPts val="1100"/>
            </a:pPr>
            <a:r>
              <a:rPr lang="en-GB" kern="1200">
                <a:solidFill>
                  <a:srgbClr val="5F5F5F"/>
                </a:solidFill>
                <a:latin typeface="Calibri" panose="020F0502020204030204" pitchFamily="34" charset="0"/>
                <a:cs typeface="Calibri" panose="020F0502020204030204" pitchFamily="34" charset="0"/>
              </a:rPr>
              <a:t>Some testing of the engine during day prior to incident</a:t>
            </a:r>
          </a:p>
          <a:p>
            <a:pPr lvl="0" defTabSz="222250">
              <a:lnSpc>
                <a:spcPct val="90000"/>
              </a:lnSpc>
              <a:spcBef>
                <a:spcPct val="0"/>
              </a:spcBef>
              <a:spcAft>
                <a:spcPct val="35000"/>
              </a:spcAft>
              <a:buClr>
                <a:schemeClr val="dk1"/>
              </a:buClr>
              <a:buSzPts val="1100"/>
            </a:pPr>
            <a:r>
              <a:rPr lang="en-GB" kern="1200">
                <a:solidFill>
                  <a:srgbClr val="5F5F5F"/>
                </a:solidFill>
                <a:latin typeface="Calibri" panose="020F0502020204030204" pitchFamily="34" charset="0"/>
                <a:cs typeface="Calibri" panose="020F0502020204030204" pitchFamily="34" charset="0"/>
              </a:rPr>
              <a:t>Tests were not sufficient to reveal the problem </a:t>
            </a:r>
          </a:p>
        </p:txBody>
      </p:sp>
      <p:sp>
        <p:nvSpPr>
          <p:cNvPr id="19" name="Freeform 18">
            <a:extLst>
              <a:ext uri="{FF2B5EF4-FFF2-40B4-BE49-F238E27FC236}">
                <a16:creationId xmlns:a16="http://schemas.microsoft.com/office/drawing/2014/main" id="{C902855F-3F78-9D43-B76C-9640BC218F66}"/>
              </a:ext>
            </a:extLst>
          </p:cNvPr>
          <p:cNvSpPr/>
          <p:nvPr/>
        </p:nvSpPr>
        <p:spPr>
          <a:xfrm>
            <a:off x="4102601" y="3357498"/>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EB72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B9146615-7CD8-1F4E-9893-5722960271DA}"/>
              </a:ext>
            </a:extLst>
          </p:cNvPr>
          <p:cNvSpPr/>
          <p:nvPr/>
        </p:nvSpPr>
        <p:spPr>
          <a:xfrm>
            <a:off x="4417901" y="392935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159" tIns="188808" rIns="175159" bIns="188808" numCol="1" spcCol="1270" anchor="ctr" anchorCtr="0">
            <a:noAutofit/>
          </a:bodyPr>
          <a:lstStyle/>
          <a:p>
            <a:pPr marL="0" lvl="0" indent="0" algn="ctr" defTabSz="977900">
              <a:lnSpc>
                <a:spcPct val="90000"/>
              </a:lnSpc>
              <a:spcBef>
                <a:spcPct val="0"/>
              </a:spcBef>
              <a:spcAft>
                <a:spcPct val="35000"/>
              </a:spcAft>
              <a:buNone/>
            </a:pPr>
            <a:r>
              <a:rPr lang="en-GB" sz="2800" kern="1200">
                <a:latin typeface="Calibri" panose="020F0502020204030204" pitchFamily="34" charset="0"/>
                <a:cs typeface="Calibri" panose="020F0502020204030204" pitchFamily="34" charset="0"/>
              </a:rPr>
              <a:t>6</a:t>
            </a:r>
          </a:p>
        </p:txBody>
      </p:sp>
      <p:sp>
        <p:nvSpPr>
          <p:cNvPr id="21" name="Freeform 20">
            <a:extLst>
              <a:ext uri="{FF2B5EF4-FFF2-40B4-BE49-F238E27FC236}">
                <a16:creationId xmlns:a16="http://schemas.microsoft.com/office/drawing/2014/main" id="{A1B574DB-0E38-DC40-96FF-A0C0CA2407D0}"/>
              </a:ext>
            </a:extLst>
          </p:cNvPr>
          <p:cNvSpPr/>
          <p:nvPr/>
        </p:nvSpPr>
        <p:spPr>
          <a:xfrm>
            <a:off x="609602" y="4064094"/>
            <a:ext cx="3492999" cy="719406"/>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None/>
            </a:pPr>
            <a:r>
              <a:rPr lang="en-GB" u="sng" kern="1200" dirty="0">
                <a:solidFill>
                  <a:srgbClr val="5F5F5F"/>
                </a:solidFill>
                <a:latin typeface="Calibri" panose="020F0502020204030204" pitchFamily="34" charset="0"/>
                <a:cs typeface="Calibri" panose="020F0502020204030204" pitchFamily="34" charset="0"/>
              </a:rPr>
              <a:t>MAINTAINED</a:t>
            </a:r>
          </a:p>
          <a:p>
            <a:pPr marL="0" lvl="0" indent="0" algn="r" defTabSz="222250">
              <a:lnSpc>
                <a:spcPct val="90000"/>
              </a:lnSpc>
              <a:spcBef>
                <a:spcPct val="0"/>
              </a:spcBef>
              <a:spcAft>
                <a:spcPct val="35000"/>
              </a:spcAft>
              <a:buNone/>
            </a:pPr>
            <a:r>
              <a:rPr lang="en-GB" kern="1200" dirty="0">
                <a:solidFill>
                  <a:srgbClr val="5F5F5F"/>
                </a:solidFill>
                <a:latin typeface="Calibri" panose="020F0502020204030204" pitchFamily="34" charset="0"/>
                <a:ea typeface="Cabin"/>
                <a:cs typeface="Calibri" panose="020F0502020204030204" pitchFamily="34" charset="0"/>
              </a:rPr>
              <a:t>Engine OEM – fresh guidance on good practice</a:t>
            </a:r>
          </a:p>
          <a:p>
            <a:pPr marL="0" lvl="0" indent="0" algn="r" defTabSz="222250">
              <a:lnSpc>
                <a:spcPct val="90000"/>
              </a:lnSpc>
              <a:spcBef>
                <a:spcPct val="0"/>
              </a:spcBef>
              <a:spcAft>
                <a:spcPct val="35000"/>
              </a:spcAft>
              <a:buNone/>
            </a:pPr>
            <a:r>
              <a:rPr lang="en-GB" kern="1200" dirty="0">
                <a:solidFill>
                  <a:srgbClr val="5F5F5F"/>
                </a:solidFill>
                <a:latin typeface="Calibri" panose="020F0502020204030204" pitchFamily="34" charset="0"/>
                <a:ea typeface="Cabin"/>
                <a:cs typeface="Calibri" panose="020F0502020204030204" pitchFamily="34" charset="0"/>
              </a:rPr>
              <a:t>effectively changing the specification of the maintenance service</a:t>
            </a:r>
          </a:p>
          <a:p>
            <a:pPr marL="0" lvl="0" indent="0" algn="r" defTabSz="222250">
              <a:lnSpc>
                <a:spcPct val="90000"/>
              </a:lnSpc>
              <a:spcBef>
                <a:spcPct val="0"/>
              </a:spcBef>
              <a:spcAft>
                <a:spcPct val="35000"/>
              </a:spcAft>
              <a:buNone/>
            </a:pPr>
            <a:endParaRPr lang="en-GB" kern="1200" dirty="0">
              <a:solidFill>
                <a:srgbClr val="5F5F5F"/>
              </a:solidFill>
              <a:latin typeface="Calibri" panose="020F0502020204030204" pitchFamily="34" charset="0"/>
              <a:ea typeface="Cabin"/>
              <a:cs typeface="Calibri" panose="020F0502020204030204" pitchFamily="34" charset="0"/>
            </a:endParaRPr>
          </a:p>
          <a:p>
            <a:pPr marL="0" lvl="0" indent="0" algn="r" defTabSz="222250">
              <a:lnSpc>
                <a:spcPct val="90000"/>
              </a:lnSpc>
              <a:spcBef>
                <a:spcPct val="0"/>
              </a:spcBef>
              <a:spcAft>
                <a:spcPct val="35000"/>
              </a:spcAft>
              <a:buNone/>
            </a:pPr>
            <a:endParaRPr lang="en-GB" u="sng" kern="1200" dirty="0">
              <a:solidFill>
                <a:srgbClr val="5F5F5F"/>
              </a:solidFill>
              <a:latin typeface="Calibri" panose="020F0502020204030204" pitchFamily="34" charset="0"/>
              <a:ea typeface="Cabin"/>
              <a:cs typeface="Calibri" panose="020F0502020204030204" pitchFamily="34" charset="0"/>
            </a:endParaRPr>
          </a:p>
        </p:txBody>
      </p:sp>
      <p:sp>
        <p:nvSpPr>
          <p:cNvPr id="22" name="Freeform 21">
            <a:extLst>
              <a:ext uri="{FF2B5EF4-FFF2-40B4-BE49-F238E27FC236}">
                <a16:creationId xmlns:a16="http://schemas.microsoft.com/office/drawing/2014/main" id="{19EF3243-BE10-A240-91D4-923CF72B58D7}"/>
              </a:ext>
            </a:extLst>
          </p:cNvPr>
          <p:cNvSpPr/>
          <p:nvPr/>
        </p:nvSpPr>
        <p:spPr>
          <a:xfrm>
            <a:off x="5050927" y="3929350"/>
            <a:ext cx="586134" cy="673718"/>
          </a:xfrm>
          <a:custGeom>
            <a:avLst/>
            <a:gdLst>
              <a:gd name="connsiteX0" fmla="*/ 0 w 673718"/>
              <a:gd name="connsiteY0" fmla="*/ 293067 h 586134"/>
              <a:gd name="connsiteX1" fmla="*/ 146534 w 673718"/>
              <a:gd name="connsiteY1" fmla="*/ 0 h 586134"/>
              <a:gd name="connsiteX2" fmla="*/ 527185 w 673718"/>
              <a:gd name="connsiteY2" fmla="*/ 0 h 586134"/>
              <a:gd name="connsiteX3" fmla="*/ 673718 w 673718"/>
              <a:gd name="connsiteY3" fmla="*/ 293067 h 586134"/>
              <a:gd name="connsiteX4" fmla="*/ 527185 w 673718"/>
              <a:gd name="connsiteY4" fmla="*/ 586134 h 586134"/>
              <a:gd name="connsiteX5" fmla="*/ 146534 w 673718"/>
              <a:gd name="connsiteY5" fmla="*/ 586134 h 586134"/>
              <a:gd name="connsiteX6" fmla="*/ 0 w 673718"/>
              <a:gd name="connsiteY6" fmla="*/ 293067 h 5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718" h="586134">
                <a:moveTo>
                  <a:pt x="336859" y="0"/>
                </a:moveTo>
                <a:lnTo>
                  <a:pt x="673718" y="127484"/>
                </a:lnTo>
                <a:lnTo>
                  <a:pt x="673718" y="458650"/>
                </a:lnTo>
                <a:lnTo>
                  <a:pt x="336859" y="586134"/>
                </a:lnTo>
                <a:lnTo>
                  <a:pt x="0" y="458650"/>
                </a:lnTo>
                <a:lnTo>
                  <a:pt x="0" y="127484"/>
                </a:lnTo>
                <a:lnTo>
                  <a:pt x="336859" y="0"/>
                </a:lnTo>
                <a:close/>
              </a:path>
            </a:pathLst>
          </a:custGeom>
          <a:solidFill>
            <a:srgbClr val="FFC22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339" tIns="104988" rIns="91339" bIns="104988" numCol="1" spcCol="1270" anchor="ctr" anchorCtr="0">
            <a:noAutofit/>
          </a:bodyPr>
          <a:lstStyle/>
          <a:p>
            <a:pPr marL="0" lvl="0" indent="0" algn="ctr" defTabSz="1555750">
              <a:lnSpc>
                <a:spcPct val="90000"/>
              </a:lnSpc>
              <a:spcBef>
                <a:spcPct val="0"/>
              </a:spcBef>
              <a:spcAft>
                <a:spcPct val="35000"/>
              </a:spcAft>
              <a:buNone/>
            </a:pPr>
            <a:endParaRPr lang="en-GB" sz="3500" kern="120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68D1BB49-1B52-2C49-A35C-D01CCE86FA51}"/>
              </a:ext>
            </a:extLst>
          </p:cNvPr>
          <p:cNvSpPr/>
          <p:nvPr/>
        </p:nvSpPr>
        <p:spPr>
          <a:xfrm>
            <a:off x="3168071" y="4749900"/>
            <a:ext cx="4572000" cy="246221"/>
          </a:xfrm>
          <a:prstGeom prst="rect">
            <a:avLst/>
          </a:prstGeom>
        </p:spPr>
        <p:txBody>
          <a:bodyPr>
            <a:spAutoFit/>
          </a:bodyPr>
          <a:lstStyle/>
          <a:p>
            <a:r>
              <a:rPr lang="en-GB" sz="1000" kern="1200">
                <a:solidFill>
                  <a:srgbClr val="5F5F5F"/>
                </a:solidFill>
                <a:latin typeface="Calibri" panose="020F0502020204030204" pitchFamily="34" charset="0"/>
                <a:cs typeface="Calibri" panose="020F0502020204030204" pitchFamily="34" charset="0"/>
              </a:rPr>
              <a:t>Service Assurance Guidance document SCSC-156 (SAWG, 2020) </a:t>
            </a:r>
            <a:endParaRPr lang="en-US" sz="1000" kern="1200">
              <a:solidFill>
                <a:srgbClr val="5F5F5F"/>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F4B86084-2E42-6041-BDED-FDC16694BEC9}"/>
              </a:ext>
            </a:extLst>
          </p:cNvPr>
          <p:cNvSpPr/>
          <p:nvPr/>
        </p:nvSpPr>
        <p:spPr>
          <a:xfrm>
            <a:off x="351692" y="1641942"/>
            <a:ext cx="3750909" cy="673718"/>
          </a:xfrm>
          <a:custGeom>
            <a:avLst/>
            <a:gdLst>
              <a:gd name="connsiteX0" fmla="*/ 0 w 727615"/>
              <a:gd name="connsiteY0" fmla="*/ 0 h 404230"/>
              <a:gd name="connsiteX1" fmla="*/ 727615 w 727615"/>
              <a:gd name="connsiteY1" fmla="*/ 0 h 404230"/>
              <a:gd name="connsiteX2" fmla="*/ 727615 w 727615"/>
              <a:gd name="connsiteY2" fmla="*/ 404230 h 404230"/>
              <a:gd name="connsiteX3" fmla="*/ 0 w 727615"/>
              <a:gd name="connsiteY3" fmla="*/ 404230 h 404230"/>
              <a:gd name="connsiteX4" fmla="*/ 0 w 727615"/>
              <a:gd name="connsiteY4" fmla="*/ 0 h 40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615" h="404230">
                <a:moveTo>
                  <a:pt x="0" y="0"/>
                </a:moveTo>
                <a:lnTo>
                  <a:pt x="727615" y="0"/>
                </a:lnTo>
                <a:lnTo>
                  <a:pt x="727615" y="404230"/>
                </a:lnTo>
                <a:lnTo>
                  <a:pt x="0" y="404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Clr>
                <a:schemeClr val="dk1"/>
              </a:buClr>
              <a:buSzPts val="1100"/>
              <a:buNone/>
            </a:pPr>
            <a:r>
              <a:rPr lang="en-GB" u="sng" kern="1200">
                <a:solidFill>
                  <a:srgbClr val="5F5F5F"/>
                </a:solidFill>
                <a:latin typeface="Calibri" panose="020F0502020204030204" pitchFamily="34" charset="0"/>
                <a:cs typeface="Calibri" panose="020F0502020204030204" pitchFamily="34" charset="0"/>
              </a:rPr>
              <a:t>INTENT</a:t>
            </a:r>
          </a:p>
          <a:p>
            <a:pPr marL="0" lvl="0" indent="0" algn="r" defTabSz="222250">
              <a:lnSpc>
                <a:spcPct val="90000"/>
              </a:lnSpc>
              <a:spcBef>
                <a:spcPct val="0"/>
              </a:spcBef>
              <a:spcAft>
                <a:spcPct val="35000"/>
              </a:spcAft>
              <a:buClr>
                <a:schemeClr val="dk1"/>
              </a:buClr>
              <a:buSzPts val="1100"/>
              <a:buNone/>
            </a:pPr>
            <a:r>
              <a:rPr lang="en-GB" kern="1200">
                <a:solidFill>
                  <a:srgbClr val="5F5F5F"/>
                </a:solidFill>
                <a:latin typeface="Calibri" panose="020F0502020204030204" pitchFamily="34" charset="0"/>
                <a:cs typeface="Calibri" panose="020F0502020204030204" pitchFamily="34" charset="0"/>
              </a:rPr>
              <a:t>Crew competence requirements met</a:t>
            </a:r>
          </a:p>
          <a:p>
            <a:pPr marL="0" lvl="0" indent="0" algn="r" defTabSz="222250">
              <a:lnSpc>
                <a:spcPct val="90000"/>
              </a:lnSpc>
              <a:spcBef>
                <a:spcPct val="0"/>
              </a:spcBef>
              <a:spcAft>
                <a:spcPct val="35000"/>
              </a:spcAft>
              <a:buClr>
                <a:schemeClr val="dk1"/>
              </a:buClr>
              <a:buSzPts val="1100"/>
              <a:buNone/>
            </a:pPr>
            <a:r>
              <a:rPr lang="en-GB" kern="1200">
                <a:solidFill>
                  <a:srgbClr val="5F5F5F"/>
                </a:solidFill>
                <a:latin typeface="Calibri" panose="020F0502020204030204" pitchFamily="34" charset="0"/>
                <a:cs typeface="Calibri" panose="020F0502020204030204" pitchFamily="34" charset="0"/>
              </a:rPr>
              <a:t>Engine assembly and transit likely non-compliant with OEM requirements</a:t>
            </a:r>
          </a:p>
          <a:p>
            <a:pPr marL="0" lvl="0" indent="0" algn="r" defTabSz="222250">
              <a:lnSpc>
                <a:spcPct val="90000"/>
              </a:lnSpc>
              <a:spcBef>
                <a:spcPct val="0"/>
              </a:spcBef>
              <a:spcAft>
                <a:spcPct val="35000"/>
              </a:spcAft>
              <a:buClr>
                <a:schemeClr val="dk1"/>
              </a:buClr>
              <a:buSzPts val="1100"/>
              <a:buNone/>
            </a:pPr>
            <a:endParaRPr lang="en-GB" kern="1200">
              <a:solidFill>
                <a:srgbClr val="5F5F5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14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10" grpId="0" animBg="1"/>
      <p:bldP spid="11" grpId="0" animBg="1"/>
      <p:bldP spid="12" grpId="0"/>
      <p:bldP spid="13" grpId="0" animBg="1"/>
      <p:bldP spid="14" grpId="0" animBg="1"/>
      <p:bldP spid="15" grpId="0"/>
      <p:bldP spid="16" grpId="0" animBg="1"/>
      <p:bldP spid="17" grpId="0" animBg="1"/>
      <p:bldP spid="18" grpId="0"/>
      <p:bldP spid="19" grpId="0" animBg="1"/>
      <p:bldP spid="20" grpId="0" animBg="1"/>
      <p:bldP spid="21" grpId="0"/>
      <p:bldP spid="22" grpId="0" animBg="1"/>
      <p:bldP spid="23"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9CCE8-0445-434E-9AB0-A30BDC18F839}"/>
              </a:ext>
            </a:extLst>
          </p:cNvPr>
          <p:cNvSpPr>
            <a:spLocks noGrp="1"/>
          </p:cNvSpPr>
          <p:nvPr>
            <p:ph type="title"/>
          </p:nvPr>
        </p:nvSpPr>
        <p:spPr/>
        <p:txBody>
          <a:bodyPr/>
          <a:lstStyle/>
          <a:p>
            <a:r>
              <a:rPr lang="en-GB" sz="5400" dirty="0"/>
              <a:t>Rail</a:t>
            </a:r>
          </a:p>
        </p:txBody>
      </p:sp>
      <p:sp>
        <p:nvSpPr>
          <p:cNvPr id="4" name="Google Shape;1092;p46">
            <a:extLst>
              <a:ext uri="{FF2B5EF4-FFF2-40B4-BE49-F238E27FC236}">
                <a16:creationId xmlns:a16="http://schemas.microsoft.com/office/drawing/2014/main" id="{7C36F378-4EC7-5D4C-AB7C-A1289926C09D}"/>
              </a:ext>
            </a:extLst>
          </p:cNvPr>
          <p:cNvSpPr txBox="1">
            <a:spLocks noGrp="1"/>
          </p:cNvSpPr>
          <p:nvPr>
            <p:ph type="sldNum" idx="12"/>
          </p:nvPr>
        </p:nvSpPr>
        <p:spPr>
          <a:xfrm>
            <a:off x="8741702" y="4749900"/>
            <a:ext cx="402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solidFill>
                  <a:srgbClr val="3E516C"/>
                </a:solidFill>
                <a:latin typeface="Calibri" panose="020F0502020204030204" pitchFamily="34" charset="0"/>
                <a:cs typeface="Calibri" panose="020F0502020204030204" pitchFamily="34" charset="0"/>
              </a:rPr>
              <a:t>9</a:t>
            </a:fld>
            <a:endParaRPr dirty="0">
              <a:solidFill>
                <a:srgbClr val="3E516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7972924"/>
      </p:ext>
    </p:extLst>
  </p:cSld>
  <p:clrMapOvr>
    <a:masterClrMapping/>
  </p:clrMapOvr>
</p:sld>
</file>

<file path=ppt/theme/theme1.xml><?xml version="1.0" encoding="utf-8"?>
<a:theme xmlns:a="http://schemas.openxmlformats.org/drawingml/2006/main" name="Yellow Abstract Bussin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Custom 1">
      <a:dk1>
        <a:srgbClr val="000000"/>
      </a:dk1>
      <a:lt1>
        <a:srgbClr val="FFFFFF"/>
      </a:lt1>
      <a:dk2>
        <a:srgbClr val="FFD47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9345</TotalTime>
  <Words>4490</Words>
  <Application>Microsoft Office PowerPoint</Application>
  <PresentationFormat>On-screen Show (16:9)</PresentationFormat>
  <Paragraphs>324</Paragraphs>
  <Slides>17</Slides>
  <Notes>16</Notes>
  <HiddenSlides>2</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17</vt:i4>
      </vt:variant>
    </vt:vector>
  </HeadingPairs>
  <TitlesOfParts>
    <vt:vector size="35" baseType="lpstr">
      <vt:lpstr>Arial</vt:lpstr>
      <vt:lpstr>Arvo</vt:lpstr>
      <vt:lpstr>Bodoni</vt:lpstr>
      <vt:lpstr>Cabin</vt:lpstr>
      <vt:lpstr>Calibri</vt:lpstr>
      <vt:lpstr>Calibri Light</vt:lpstr>
      <vt:lpstr>Montserrat</vt:lpstr>
      <vt:lpstr>Montserrat Black</vt:lpstr>
      <vt:lpstr>Montserrat ExtraLight</vt:lpstr>
      <vt:lpstr>Montserrat Light</vt:lpstr>
      <vt:lpstr>Montserrat SemiBold</vt:lpstr>
      <vt:lpstr>Old Standard TT</vt:lpstr>
      <vt:lpstr>Proxima Nova</vt:lpstr>
      <vt:lpstr>Proxima Nova Semibold</vt:lpstr>
      <vt:lpstr>Quicksand Light</vt:lpstr>
      <vt:lpstr>Tahoma</vt:lpstr>
      <vt:lpstr>Yellow Abstract Bussines</vt:lpstr>
      <vt:lpstr>SlidesGo Final Pages</vt:lpstr>
      <vt:lpstr>A Service Perspective on Accidents</vt:lpstr>
      <vt:lpstr>Contents</vt:lpstr>
      <vt:lpstr>Introduction</vt:lpstr>
      <vt:lpstr>Service Assurance Principles</vt:lpstr>
      <vt:lpstr>Accident Analysis</vt:lpstr>
      <vt:lpstr>Marine</vt:lpstr>
      <vt:lpstr>Engine failure on-board Ferry Wight Sky, 12 Sep 2017  </vt:lpstr>
      <vt:lpstr>Service Assurance Principles - Wight Sky</vt:lpstr>
      <vt:lpstr>Rail</vt:lpstr>
      <vt:lpstr>PowerPoint Presentation</vt:lpstr>
      <vt:lpstr>Service Assurance Principles - Abergavenny</vt:lpstr>
      <vt:lpstr>Conclusion </vt:lpstr>
      <vt:lpstr>Further Information</vt:lpstr>
      <vt:lpstr>Takeaway</vt:lpstr>
      <vt:lpstr>Thank You</vt:lpstr>
      <vt:lpstr>This is where you give credit to the ones who are part of this project. Did you like the resources on this template? Get them for free at our other websites. Presentation template by Slidesgo Icons by Flaticon Images &amp; infographics by Freepik Infographics by new7ducks - Freepik.com Photos created by pressfoto - Freepik.com Content slide photo created by chokniti - Freepik.com Team slide photos created by benzoix and nensuria - Freepik.com Author introduction slide photo created by katemangostar - Freepik.com Image slide photo created by evening-tao - Freepik.com</vt:lpstr>
      <vt:lpstr>Instructions for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Here is where your presentation begins</dc:title>
  <dc:creator>Parsons, Michael S</dc:creator>
  <cp:lastModifiedBy>Parsons, Michael S</cp:lastModifiedBy>
  <cp:revision>215</cp:revision>
  <cp:lastPrinted>2020-01-21T21:57:33Z</cp:lastPrinted>
  <dcterms:modified xsi:type="dcterms:W3CDTF">2020-02-10T21:31:18Z</dcterms:modified>
</cp:coreProperties>
</file>