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27"/>
  </p:notesMasterIdLst>
  <p:handoutMasterIdLst>
    <p:handoutMasterId r:id="rId28"/>
  </p:handoutMasterIdLst>
  <p:sldIdLst>
    <p:sldId id="265" r:id="rId7"/>
    <p:sldId id="284" r:id="rId8"/>
    <p:sldId id="266" r:id="rId9"/>
    <p:sldId id="275" r:id="rId10"/>
    <p:sldId id="267" r:id="rId11"/>
    <p:sldId id="269" r:id="rId12"/>
    <p:sldId id="268" r:id="rId13"/>
    <p:sldId id="285" r:id="rId14"/>
    <p:sldId id="276" r:id="rId15"/>
    <p:sldId id="277" r:id="rId16"/>
    <p:sldId id="270" r:id="rId17"/>
    <p:sldId id="278" r:id="rId18"/>
    <p:sldId id="271" r:id="rId19"/>
    <p:sldId id="279" r:id="rId20"/>
    <p:sldId id="280" r:id="rId21"/>
    <p:sldId id="287" r:id="rId22"/>
    <p:sldId id="272" r:id="rId23"/>
    <p:sldId id="273" r:id="rId24"/>
    <p:sldId id="281" r:id="rId25"/>
    <p:sldId id="286"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1" userDrawn="1">
          <p15:clr>
            <a:srgbClr val="A4A3A4"/>
          </p15:clr>
        </p15:guide>
        <p15:guide id="3" orient="horz" pos="312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s Wardell" initials="RW"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86796" autoAdjust="0"/>
  </p:normalViewPr>
  <p:slideViewPr>
    <p:cSldViewPr snapToGrid="0">
      <p:cViewPr varScale="1">
        <p:scale>
          <a:sx n="64" d="100"/>
          <a:sy n="64" d="100"/>
        </p:scale>
        <p:origin x="1644" y="6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2342" y="-1238"/>
      </p:cViewPr>
      <p:guideLst>
        <p:guide orient="horz" pos="3110"/>
        <p:guide pos="2141"/>
        <p:guide orient="horz" pos="312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DA730A-21A2-414D-A756-D8C3D7D4BF1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GB"/>
        </a:p>
      </dgm:t>
    </dgm:pt>
    <dgm:pt modelId="{C037AD9A-C206-4B36-B7D8-C4BDB65A4B71}">
      <dgm:prSet phldrT="[Text]"/>
      <dgm:spPr>
        <a:solidFill>
          <a:srgbClr val="D0CFE1"/>
        </a:solidFill>
      </dgm:spPr>
      <dgm:t>
        <a:bodyPr/>
        <a:lstStyle/>
        <a:p>
          <a:r>
            <a:rPr lang="en-GB" dirty="0" smtClean="0">
              <a:solidFill>
                <a:schemeClr val="tx2"/>
              </a:solidFill>
            </a:rPr>
            <a:t>Operations</a:t>
          </a:r>
          <a:endParaRPr lang="en-GB" dirty="0">
            <a:solidFill>
              <a:schemeClr val="tx2"/>
            </a:solidFill>
          </a:endParaRPr>
        </a:p>
      </dgm:t>
    </dgm:pt>
    <dgm:pt modelId="{430248E2-FECC-460C-83A4-B4ED523AB2E0}" type="parTrans" cxnId="{E8399F64-C1EC-492F-937F-72DC49A608F7}">
      <dgm:prSet/>
      <dgm:spPr/>
      <dgm:t>
        <a:bodyPr/>
        <a:lstStyle/>
        <a:p>
          <a:endParaRPr lang="en-GB"/>
        </a:p>
      </dgm:t>
    </dgm:pt>
    <dgm:pt modelId="{8E3B4E28-FE69-48AD-B5EE-6F308D126790}" type="sibTrans" cxnId="{E8399F64-C1EC-492F-937F-72DC49A608F7}">
      <dgm:prSet/>
      <dgm:spPr/>
      <dgm:t>
        <a:bodyPr/>
        <a:lstStyle/>
        <a:p>
          <a:endParaRPr lang="en-GB"/>
        </a:p>
      </dgm:t>
    </dgm:pt>
    <dgm:pt modelId="{CACE0397-9C67-4E26-8CBA-EAFC126C9BE8}">
      <dgm:prSet phldrT="[Text]"/>
      <dgm:spPr>
        <a:solidFill>
          <a:srgbClr val="FFECD9"/>
        </a:solidFill>
      </dgm:spPr>
      <dgm:t>
        <a:bodyPr/>
        <a:lstStyle/>
        <a:p>
          <a:r>
            <a:rPr lang="en-GB" dirty="0" smtClean="0">
              <a:solidFill>
                <a:schemeClr val="tx2"/>
              </a:solidFill>
            </a:rPr>
            <a:t>DSO</a:t>
          </a:r>
          <a:endParaRPr lang="en-GB" dirty="0">
            <a:solidFill>
              <a:schemeClr val="tx2"/>
            </a:solidFill>
          </a:endParaRPr>
        </a:p>
      </dgm:t>
    </dgm:pt>
    <dgm:pt modelId="{18440962-307F-4A3B-A8A6-4B661DC1CDE8}" type="parTrans" cxnId="{95363A6C-46F6-4E33-B443-5E6341C0277F}">
      <dgm:prSet/>
      <dgm:spPr/>
      <dgm:t>
        <a:bodyPr/>
        <a:lstStyle/>
        <a:p>
          <a:endParaRPr lang="en-GB"/>
        </a:p>
      </dgm:t>
    </dgm:pt>
    <dgm:pt modelId="{0E067CE1-6DA2-4DFC-9BD0-2E7C8BBC0E65}" type="sibTrans" cxnId="{95363A6C-46F6-4E33-B443-5E6341C0277F}">
      <dgm:prSet/>
      <dgm:spPr/>
      <dgm:t>
        <a:bodyPr/>
        <a:lstStyle/>
        <a:p>
          <a:endParaRPr lang="en-GB"/>
        </a:p>
      </dgm:t>
    </dgm:pt>
    <dgm:pt modelId="{8B78B50F-3F61-4A34-99D4-06036646FF40}">
      <dgm:prSet phldrT="[Text]"/>
      <dgm:spPr>
        <a:solidFill>
          <a:srgbClr val="FF0000"/>
        </a:solidFill>
      </dgm:spPr>
      <dgm:t>
        <a:bodyPr/>
        <a:lstStyle/>
        <a:p>
          <a:r>
            <a:rPr lang="en-GB" dirty="0" smtClean="0">
              <a:solidFill>
                <a:schemeClr val="tx2"/>
              </a:solidFill>
            </a:rPr>
            <a:t>TT&amp;AG</a:t>
          </a:r>
          <a:endParaRPr lang="en-GB" dirty="0">
            <a:solidFill>
              <a:schemeClr val="tx2"/>
            </a:solidFill>
          </a:endParaRPr>
        </a:p>
      </dgm:t>
    </dgm:pt>
    <dgm:pt modelId="{87D967A3-09D8-428E-80B3-0E13C108B206}" type="parTrans" cxnId="{A0E3F2BB-A8DA-4715-B476-44154C334D72}">
      <dgm:prSet/>
      <dgm:spPr/>
      <dgm:t>
        <a:bodyPr/>
        <a:lstStyle/>
        <a:p>
          <a:endParaRPr lang="en-GB"/>
        </a:p>
      </dgm:t>
    </dgm:pt>
    <dgm:pt modelId="{CEBCE839-5EB2-48A7-A1B8-5ABDBA2641A8}" type="sibTrans" cxnId="{A0E3F2BB-A8DA-4715-B476-44154C334D72}">
      <dgm:prSet/>
      <dgm:spPr/>
      <dgm:t>
        <a:bodyPr/>
        <a:lstStyle/>
        <a:p>
          <a:endParaRPr lang="en-GB"/>
        </a:p>
      </dgm:t>
    </dgm:pt>
    <dgm:pt modelId="{C47EA0A8-E2BD-4B20-9A2E-F0C0C10A3B70}">
      <dgm:prSet phldrT="[Text]"/>
      <dgm:spPr>
        <a:solidFill>
          <a:srgbClr val="4DC9C3"/>
        </a:solidFill>
      </dgm:spPr>
      <dgm:t>
        <a:bodyPr/>
        <a:lstStyle/>
        <a:p>
          <a:r>
            <a:rPr lang="en-GB" dirty="0" smtClean="0">
              <a:solidFill>
                <a:schemeClr val="tx2"/>
              </a:solidFill>
            </a:rPr>
            <a:t>Facilities</a:t>
          </a:r>
          <a:endParaRPr lang="en-GB" dirty="0">
            <a:solidFill>
              <a:schemeClr val="tx2"/>
            </a:solidFill>
          </a:endParaRPr>
        </a:p>
      </dgm:t>
    </dgm:pt>
    <dgm:pt modelId="{BEC3AA83-165B-43B0-82F8-32D051034DFC}" type="parTrans" cxnId="{1DD7BAB1-CCE6-4E5B-9A7C-0A5B51C8862D}">
      <dgm:prSet/>
      <dgm:spPr/>
      <dgm:t>
        <a:bodyPr/>
        <a:lstStyle/>
        <a:p>
          <a:endParaRPr lang="en-GB"/>
        </a:p>
      </dgm:t>
    </dgm:pt>
    <dgm:pt modelId="{ED6422C2-7D0F-4983-8825-972C3F3331DC}" type="sibTrans" cxnId="{1DD7BAB1-CCE6-4E5B-9A7C-0A5B51C8862D}">
      <dgm:prSet/>
      <dgm:spPr/>
      <dgm:t>
        <a:bodyPr/>
        <a:lstStyle/>
        <a:p>
          <a:endParaRPr lang="en-GB"/>
        </a:p>
      </dgm:t>
    </dgm:pt>
    <dgm:pt modelId="{C9D9953B-5137-45F2-8660-E5DFE31C52A5}">
      <dgm:prSet phldrT="[Text]"/>
      <dgm:spPr>
        <a:solidFill>
          <a:srgbClr val="00B0F0"/>
        </a:solidFill>
      </dgm:spPr>
      <dgm:t>
        <a:bodyPr/>
        <a:lstStyle/>
        <a:p>
          <a:r>
            <a:rPr lang="en-GB" dirty="0" smtClean="0">
              <a:solidFill>
                <a:schemeClr val="tx2"/>
              </a:solidFill>
            </a:rPr>
            <a:t>NA</a:t>
          </a:r>
          <a:endParaRPr lang="en-GB" dirty="0">
            <a:solidFill>
              <a:schemeClr val="tx2"/>
            </a:solidFill>
          </a:endParaRPr>
        </a:p>
      </dgm:t>
    </dgm:pt>
    <dgm:pt modelId="{7D9F738B-DF2B-4293-8D88-FEE5011AEF50}" type="parTrans" cxnId="{3D6E6495-6E68-44F9-8579-EA7ABC14A0D4}">
      <dgm:prSet/>
      <dgm:spPr/>
      <dgm:t>
        <a:bodyPr/>
        <a:lstStyle/>
        <a:p>
          <a:endParaRPr lang="en-GB"/>
        </a:p>
      </dgm:t>
    </dgm:pt>
    <dgm:pt modelId="{8159616C-6E98-4FF8-8835-0CC5C4126EC5}" type="sibTrans" cxnId="{3D6E6495-6E68-44F9-8579-EA7ABC14A0D4}">
      <dgm:prSet/>
      <dgm:spPr/>
      <dgm:t>
        <a:bodyPr/>
        <a:lstStyle/>
        <a:p>
          <a:endParaRPr lang="en-GB"/>
        </a:p>
      </dgm:t>
    </dgm:pt>
    <dgm:pt modelId="{0100096F-C0BD-4B47-8E29-030B9FB3D289}">
      <dgm:prSet phldrT="[Text]"/>
      <dgm:spPr>
        <a:solidFill>
          <a:srgbClr val="0DE382"/>
        </a:solidFill>
      </dgm:spPr>
      <dgm:t>
        <a:bodyPr/>
        <a:lstStyle/>
        <a:p>
          <a:r>
            <a:rPr lang="en-GB" dirty="0" smtClean="0">
              <a:solidFill>
                <a:schemeClr val="tx2"/>
              </a:solidFill>
            </a:rPr>
            <a:t>DTO</a:t>
          </a:r>
          <a:endParaRPr lang="en-GB" dirty="0">
            <a:solidFill>
              <a:schemeClr val="tx2"/>
            </a:solidFill>
          </a:endParaRPr>
        </a:p>
      </dgm:t>
    </dgm:pt>
    <dgm:pt modelId="{69D41868-2CFB-41A7-BB62-763460E04018}" type="parTrans" cxnId="{76A0F4BB-527C-4EFB-B385-25C6DE747481}">
      <dgm:prSet/>
      <dgm:spPr/>
      <dgm:t>
        <a:bodyPr/>
        <a:lstStyle/>
        <a:p>
          <a:endParaRPr lang="en-GB"/>
        </a:p>
      </dgm:t>
    </dgm:pt>
    <dgm:pt modelId="{9E90838B-A5AB-43C5-AF74-B537C5DA1D8B}" type="sibTrans" cxnId="{76A0F4BB-527C-4EFB-B385-25C6DE747481}">
      <dgm:prSet/>
      <dgm:spPr/>
      <dgm:t>
        <a:bodyPr/>
        <a:lstStyle/>
        <a:p>
          <a:endParaRPr lang="en-GB"/>
        </a:p>
      </dgm:t>
    </dgm:pt>
    <dgm:pt modelId="{D8C7E0B0-476F-46BF-8322-BCAE6AFA6A0D}" type="pres">
      <dgm:prSet presAssocID="{22DA730A-21A2-414D-A756-D8C3D7D4BF1C}" presName="Name0" presStyleCnt="0">
        <dgm:presLayoutVars>
          <dgm:chPref val="1"/>
          <dgm:dir/>
          <dgm:animOne val="branch"/>
          <dgm:animLvl val="lvl"/>
          <dgm:resizeHandles/>
        </dgm:presLayoutVars>
      </dgm:prSet>
      <dgm:spPr/>
      <dgm:t>
        <a:bodyPr/>
        <a:lstStyle/>
        <a:p>
          <a:endParaRPr lang="en-GB"/>
        </a:p>
      </dgm:t>
    </dgm:pt>
    <dgm:pt modelId="{8E302517-5C46-4D18-959A-9E9B493ED11C}" type="pres">
      <dgm:prSet presAssocID="{C037AD9A-C206-4B36-B7D8-C4BDB65A4B71}" presName="vertOne" presStyleCnt="0"/>
      <dgm:spPr/>
    </dgm:pt>
    <dgm:pt modelId="{6C29D621-6602-48B4-A6A4-0352BAB0ED8B}" type="pres">
      <dgm:prSet presAssocID="{C037AD9A-C206-4B36-B7D8-C4BDB65A4B71}" presName="txOne" presStyleLbl="node0" presStyleIdx="0" presStyleCnt="1" custLinFactNeighborX="-11" custLinFactNeighborY="-2336">
        <dgm:presLayoutVars>
          <dgm:chPref val="3"/>
        </dgm:presLayoutVars>
      </dgm:prSet>
      <dgm:spPr/>
      <dgm:t>
        <a:bodyPr/>
        <a:lstStyle/>
        <a:p>
          <a:endParaRPr lang="en-GB"/>
        </a:p>
      </dgm:t>
    </dgm:pt>
    <dgm:pt modelId="{CF2B592B-E624-4CEB-A087-A1189F0338CB}" type="pres">
      <dgm:prSet presAssocID="{C037AD9A-C206-4B36-B7D8-C4BDB65A4B71}" presName="parTransOne" presStyleCnt="0"/>
      <dgm:spPr/>
    </dgm:pt>
    <dgm:pt modelId="{677C2AB8-A062-4A04-BBDF-B5B2AECD982D}" type="pres">
      <dgm:prSet presAssocID="{C037AD9A-C206-4B36-B7D8-C4BDB65A4B71}" presName="horzOne" presStyleCnt="0"/>
      <dgm:spPr/>
    </dgm:pt>
    <dgm:pt modelId="{2A4344D5-24F2-4251-9640-D4C3EB8AFEA9}" type="pres">
      <dgm:prSet presAssocID="{CACE0397-9C67-4E26-8CBA-EAFC126C9BE8}" presName="vertTwo" presStyleCnt="0"/>
      <dgm:spPr/>
    </dgm:pt>
    <dgm:pt modelId="{EF51C6F8-F2E2-48C0-AB2E-0ECFEA36F65E}" type="pres">
      <dgm:prSet presAssocID="{CACE0397-9C67-4E26-8CBA-EAFC126C9BE8}" presName="txTwo" presStyleLbl="node2" presStyleIdx="0" presStyleCnt="2" custLinFactNeighborX="-18" custLinFactNeighborY="2">
        <dgm:presLayoutVars>
          <dgm:chPref val="3"/>
        </dgm:presLayoutVars>
      </dgm:prSet>
      <dgm:spPr/>
      <dgm:t>
        <a:bodyPr/>
        <a:lstStyle/>
        <a:p>
          <a:endParaRPr lang="en-GB"/>
        </a:p>
      </dgm:t>
    </dgm:pt>
    <dgm:pt modelId="{9AF6BD13-07FB-487B-8B4F-D33DB608ADDB}" type="pres">
      <dgm:prSet presAssocID="{CACE0397-9C67-4E26-8CBA-EAFC126C9BE8}" presName="parTransTwo" presStyleCnt="0"/>
      <dgm:spPr/>
    </dgm:pt>
    <dgm:pt modelId="{86D53048-C80D-480D-9D50-E6AC9A29381C}" type="pres">
      <dgm:prSet presAssocID="{CACE0397-9C67-4E26-8CBA-EAFC126C9BE8}" presName="horzTwo" presStyleCnt="0"/>
      <dgm:spPr/>
    </dgm:pt>
    <dgm:pt modelId="{EF610D19-33BA-4D75-A988-63C7B11E97EE}" type="pres">
      <dgm:prSet presAssocID="{8B78B50F-3F61-4A34-99D4-06036646FF40}" presName="vertThree" presStyleCnt="0"/>
      <dgm:spPr/>
    </dgm:pt>
    <dgm:pt modelId="{CFCA252A-56D5-482F-9318-0EE59F761EC8}" type="pres">
      <dgm:prSet presAssocID="{8B78B50F-3F61-4A34-99D4-06036646FF40}" presName="txThree" presStyleLbl="node3" presStyleIdx="0" presStyleCnt="3" custLinFactNeighborX="-36" custLinFactNeighborY="184">
        <dgm:presLayoutVars>
          <dgm:chPref val="3"/>
        </dgm:presLayoutVars>
      </dgm:prSet>
      <dgm:spPr/>
      <dgm:t>
        <a:bodyPr/>
        <a:lstStyle/>
        <a:p>
          <a:endParaRPr lang="en-GB"/>
        </a:p>
      </dgm:t>
    </dgm:pt>
    <dgm:pt modelId="{96A71311-3DA8-4224-9E2A-C447546BC470}" type="pres">
      <dgm:prSet presAssocID="{8B78B50F-3F61-4A34-99D4-06036646FF40}" presName="horzThree" presStyleCnt="0"/>
      <dgm:spPr/>
    </dgm:pt>
    <dgm:pt modelId="{CBD3C512-30BF-48F0-9AE3-8731157F4B0D}" type="pres">
      <dgm:prSet presAssocID="{CEBCE839-5EB2-48A7-A1B8-5ABDBA2641A8}" presName="sibSpaceThree" presStyleCnt="0"/>
      <dgm:spPr/>
    </dgm:pt>
    <dgm:pt modelId="{CBA3E024-6C24-4A5D-92DA-BFAF970B4CF6}" type="pres">
      <dgm:prSet presAssocID="{C47EA0A8-E2BD-4B20-9A2E-F0C0C10A3B70}" presName="vertThree" presStyleCnt="0"/>
      <dgm:spPr/>
    </dgm:pt>
    <dgm:pt modelId="{9265B0BE-C3BC-430A-9019-F2878029D0AA}" type="pres">
      <dgm:prSet presAssocID="{C47EA0A8-E2BD-4B20-9A2E-F0C0C10A3B70}" presName="txThree" presStyleLbl="node3" presStyleIdx="1" presStyleCnt="3">
        <dgm:presLayoutVars>
          <dgm:chPref val="3"/>
        </dgm:presLayoutVars>
      </dgm:prSet>
      <dgm:spPr/>
      <dgm:t>
        <a:bodyPr/>
        <a:lstStyle/>
        <a:p>
          <a:endParaRPr lang="en-GB"/>
        </a:p>
      </dgm:t>
    </dgm:pt>
    <dgm:pt modelId="{2262EAAE-CC88-4463-9BFE-0389AA55E3D6}" type="pres">
      <dgm:prSet presAssocID="{C47EA0A8-E2BD-4B20-9A2E-F0C0C10A3B70}" presName="horzThree" presStyleCnt="0"/>
      <dgm:spPr/>
    </dgm:pt>
    <dgm:pt modelId="{D31586A0-B6E8-4832-A0F9-7D5145DF6118}" type="pres">
      <dgm:prSet presAssocID="{0E067CE1-6DA2-4DFC-9BD0-2E7C8BBC0E65}" presName="sibSpaceTwo" presStyleCnt="0"/>
      <dgm:spPr/>
    </dgm:pt>
    <dgm:pt modelId="{C7567B93-5B7E-46C1-8942-3A04780A8263}" type="pres">
      <dgm:prSet presAssocID="{C9D9953B-5137-45F2-8660-E5DFE31C52A5}" presName="vertTwo" presStyleCnt="0"/>
      <dgm:spPr/>
    </dgm:pt>
    <dgm:pt modelId="{F2868521-7CED-4CD7-BF0C-0E2DE006E7B3}" type="pres">
      <dgm:prSet presAssocID="{C9D9953B-5137-45F2-8660-E5DFE31C52A5}" presName="txTwo" presStyleLbl="node2" presStyleIdx="1" presStyleCnt="2">
        <dgm:presLayoutVars>
          <dgm:chPref val="3"/>
        </dgm:presLayoutVars>
      </dgm:prSet>
      <dgm:spPr/>
      <dgm:t>
        <a:bodyPr/>
        <a:lstStyle/>
        <a:p>
          <a:endParaRPr lang="en-GB"/>
        </a:p>
      </dgm:t>
    </dgm:pt>
    <dgm:pt modelId="{3D4A27B6-4799-4CC4-BE84-3B200F89BC5D}" type="pres">
      <dgm:prSet presAssocID="{C9D9953B-5137-45F2-8660-E5DFE31C52A5}" presName="parTransTwo" presStyleCnt="0"/>
      <dgm:spPr/>
    </dgm:pt>
    <dgm:pt modelId="{AB453576-9499-45B9-99F5-E9313597FB98}" type="pres">
      <dgm:prSet presAssocID="{C9D9953B-5137-45F2-8660-E5DFE31C52A5}" presName="horzTwo" presStyleCnt="0"/>
      <dgm:spPr/>
    </dgm:pt>
    <dgm:pt modelId="{01A62C7E-9948-4779-BE59-5B23BECA1DAF}" type="pres">
      <dgm:prSet presAssocID="{0100096F-C0BD-4B47-8E29-030B9FB3D289}" presName="vertThree" presStyleCnt="0"/>
      <dgm:spPr/>
    </dgm:pt>
    <dgm:pt modelId="{23E47D8F-C8B2-46FF-893A-C0C5999EBC95}" type="pres">
      <dgm:prSet presAssocID="{0100096F-C0BD-4B47-8E29-030B9FB3D289}" presName="txThree" presStyleLbl="node3" presStyleIdx="2" presStyleCnt="3" custLinFactNeighborX="489" custLinFactNeighborY="185">
        <dgm:presLayoutVars>
          <dgm:chPref val="3"/>
        </dgm:presLayoutVars>
      </dgm:prSet>
      <dgm:spPr/>
      <dgm:t>
        <a:bodyPr/>
        <a:lstStyle/>
        <a:p>
          <a:endParaRPr lang="en-GB"/>
        </a:p>
      </dgm:t>
    </dgm:pt>
    <dgm:pt modelId="{E1C2F9B6-40B7-4F1B-8BA5-2D4E20406934}" type="pres">
      <dgm:prSet presAssocID="{0100096F-C0BD-4B47-8E29-030B9FB3D289}" presName="horzThree" presStyleCnt="0"/>
      <dgm:spPr/>
    </dgm:pt>
  </dgm:ptLst>
  <dgm:cxnLst>
    <dgm:cxn modelId="{E8399F64-C1EC-492F-937F-72DC49A608F7}" srcId="{22DA730A-21A2-414D-A756-D8C3D7D4BF1C}" destId="{C037AD9A-C206-4B36-B7D8-C4BDB65A4B71}" srcOrd="0" destOrd="0" parTransId="{430248E2-FECC-460C-83A4-B4ED523AB2E0}" sibTransId="{8E3B4E28-FE69-48AD-B5EE-6F308D126790}"/>
    <dgm:cxn modelId="{1DD7BAB1-CCE6-4E5B-9A7C-0A5B51C8862D}" srcId="{CACE0397-9C67-4E26-8CBA-EAFC126C9BE8}" destId="{C47EA0A8-E2BD-4B20-9A2E-F0C0C10A3B70}" srcOrd="1" destOrd="0" parTransId="{BEC3AA83-165B-43B0-82F8-32D051034DFC}" sibTransId="{ED6422C2-7D0F-4983-8825-972C3F3331DC}"/>
    <dgm:cxn modelId="{3E51FD25-AE7F-4A19-BBCB-1B817383AE17}" type="presOf" srcId="{C9D9953B-5137-45F2-8660-E5DFE31C52A5}" destId="{F2868521-7CED-4CD7-BF0C-0E2DE006E7B3}" srcOrd="0" destOrd="0" presId="urn:microsoft.com/office/officeart/2005/8/layout/hierarchy4"/>
    <dgm:cxn modelId="{95363A6C-46F6-4E33-B443-5E6341C0277F}" srcId="{C037AD9A-C206-4B36-B7D8-C4BDB65A4B71}" destId="{CACE0397-9C67-4E26-8CBA-EAFC126C9BE8}" srcOrd="0" destOrd="0" parTransId="{18440962-307F-4A3B-A8A6-4B661DC1CDE8}" sibTransId="{0E067CE1-6DA2-4DFC-9BD0-2E7C8BBC0E65}"/>
    <dgm:cxn modelId="{A926B08F-1FF0-47C9-8F4A-92C8309E222C}" type="presOf" srcId="{22DA730A-21A2-414D-A756-D8C3D7D4BF1C}" destId="{D8C7E0B0-476F-46BF-8322-BCAE6AFA6A0D}" srcOrd="0" destOrd="0" presId="urn:microsoft.com/office/officeart/2005/8/layout/hierarchy4"/>
    <dgm:cxn modelId="{1EDC1618-D06D-42DC-9635-4530BCD173F0}" type="presOf" srcId="{8B78B50F-3F61-4A34-99D4-06036646FF40}" destId="{CFCA252A-56D5-482F-9318-0EE59F761EC8}" srcOrd="0" destOrd="0" presId="urn:microsoft.com/office/officeart/2005/8/layout/hierarchy4"/>
    <dgm:cxn modelId="{A0E3F2BB-A8DA-4715-B476-44154C334D72}" srcId="{CACE0397-9C67-4E26-8CBA-EAFC126C9BE8}" destId="{8B78B50F-3F61-4A34-99D4-06036646FF40}" srcOrd="0" destOrd="0" parTransId="{87D967A3-09D8-428E-80B3-0E13C108B206}" sibTransId="{CEBCE839-5EB2-48A7-A1B8-5ABDBA2641A8}"/>
    <dgm:cxn modelId="{09E0DD72-4462-46A5-B536-F8BD89A68A4A}" type="presOf" srcId="{CACE0397-9C67-4E26-8CBA-EAFC126C9BE8}" destId="{EF51C6F8-F2E2-48C0-AB2E-0ECFEA36F65E}" srcOrd="0" destOrd="0" presId="urn:microsoft.com/office/officeart/2005/8/layout/hierarchy4"/>
    <dgm:cxn modelId="{A5148B7F-7101-4516-B899-927DCA2F1220}" type="presOf" srcId="{C037AD9A-C206-4B36-B7D8-C4BDB65A4B71}" destId="{6C29D621-6602-48B4-A6A4-0352BAB0ED8B}" srcOrd="0" destOrd="0" presId="urn:microsoft.com/office/officeart/2005/8/layout/hierarchy4"/>
    <dgm:cxn modelId="{3D6E6495-6E68-44F9-8579-EA7ABC14A0D4}" srcId="{C037AD9A-C206-4B36-B7D8-C4BDB65A4B71}" destId="{C9D9953B-5137-45F2-8660-E5DFE31C52A5}" srcOrd="1" destOrd="0" parTransId="{7D9F738B-DF2B-4293-8D88-FEE5011AEF50}" sibTransId="{8159616C-6E98-4FF8-8835-0CC5C4126EC5}"/>
    <dgm:cxn modelId="{E474F7FD-77C1-4117-8495-8F1BCD881BD9}" type="presOf" srcId="{C47EA0A8-E2BD-4B20-9A2E-F0C0C10A3B70}" destId="{9265B0BE-C3BC-430A-9019-F2878029D0AA}" srcOrd="0" destOrd="0" presId="urn:microsoft.com/office/officeart/2005/8/layout/hierarchy4"/>
    <dgm:cxn modelId="{73EAABBE-A6AD-4A37-966B-D722D9DA9847}" type="presOf" srcId="{0100096F-C0BD-4B47-8E29-030B9FB3D289}" destId="{23E47D8F-C8B2-46FF-893A-C0C5999EBC95}" srcOrd="0" destOrd="0" presId="urn:microsoft.com/office/officeart/2005/8/layout/hierarchy4"/>
    <dgm:cxn modelId="{76A0F4BB-527C-4EFB-B385-25C6DE747481}" srcId="{C9D9953B-5137-45F2-8660-E5DFE31C52A5}" destId="{0100096F-C0BD-4B47-8E29-030B9FB3D289}" srcOrd="0" destOrd="0" parTransId="{69D41868-2CFB-41A7-BB62-763460E04018}" sibTransId="{9E90838B-A5AB-43C5-AF74-B537C5DA1D8B}"/>
    <dgm:cxn modelId="{1E4A5FCA-A954-44DD-8E14-E48ACC950FDE}" type="presParOf" srcId="{D8C7E0B0-476F-46BF-8322-BCAE6AFA6A0D}" destId="{8E302517-5C46-4D18-959A-9E9B493ED11C}" srcOrd="0" destOrd="0" presId="urn:microsoft.com/office/officeart/2005/8/layout/hierarchy4"/>
    <dgm:cxn modelId="{A2E06CCF-1CEA-40D8-8E18-6DA22E8382A4}" type="presParOf" srcId="{8E302517-5C46-4D18-959A-9E9B493ED11C}" destId="{6C29D621-6602-48B4-A6A4-0352BAB0ED8B}" srcOrd="0" destOrd="0" presId="urn:microsoft.com/office/officeart/2005/8/layout/hierarchy4"/>
    <dgm:cxn modelId="{2536897F-03AC-428A-A97D-1872ECAF367E}" type="presParOf" srcId="{8E302517-5C46-4D18-959A-9E9B493ED11C}" destId="{CF2B592B-E624-4CEB-A087-A1189F0338CB}" srcOrd="1" destOrd="0" presId="urn:microsoft.com/office/officeart/2005/8/layout/hierarchy4"/>
    <dgm:cxn modelId="{250CA57B-14AF-4C30-AD2A-35B09193F979}" type="presParOf" srcId="{8E302517-5C46-4D18-959A-9E9B493ED11C}" destId="{677C2AB8-A062-4A04-BBDF-B5B2AECD982D}" srcOrd="2" destOrd="0" presId="urn:microsoft.com/office/officeart/2005/8/layout/hierarchy4"/>
    <dgm:cxn modelId="{78A4C82F-1C05-45F5-A93B-779785354CC0}" type="presParOf" srcId="{677C2AB8-A062-4A04-BBDF-B5B2AECD982D}" destId="{2A4344D5-24F2-4251-9640-D4C3EB8AFEA9}" srcOrd="0" destOrd="0" presId="urn:microsoft.com/office/officeart/2005/8/layout/hierarchy4"/>
    <dgm:cxn modelId="{B90376B4-FE6B-401B-B96E-54EFF7ABD86F}" type="presParOf" srcId="{2A4344D5-24F2-4251-9640-D4C3EB8AFEA9}" destId="{EF51C6F8-F2E2-48C0-AB2E-0ECFEA36F65E}" srcOrd="0" destOrd="0" presId="urn:microsoft.com/office/officeart/2005/8/layout/hierarchy4"/>
    <dgm:cxn modelId="{9C7542DB-C4A1-47F5-AD26-C0441DF6ED0A}" type="presParOf" srcId="{2A4344D5-24F2-4251-9640-D4C3EB8AFEA9}" destId="{9AF6BD13-07FB-487B-8B4F-D33DB608ADDB}" srcOrd="1" destOrd="0" presId="urn:microsoft.com/office/officeart/2005/8/layout/hierarchy4"/>
    <dgm:cxn modelId="{390F6080-6F11-46E8-A289-74BAC4AD7674}" type="presParOf" srcId="{2A4344D5-24F2-4251-9640-D4C3EB8AFEA9}" destId="{86D53048-C80D-480D-9D50-E6AC9A29381C}" srcOrd="2" destOrd="0" presId="urn:microsoft.com/office/officeart/2005/8/layout/hierarchy4"/>
    <dgm:cxn modelId="{4596E8FC-B823-47CD-8AE9-963F73CF34EE}" type="presParOf" srcId="{86D53048-C80D-480D-9D50-E6AC9A29381C}" destId="{EF610D19-33BA-4D75-A988-63C7B11E97EE}" srcOrd="0" destOrd="0" presId="urn:microsoft.com/office/officeart/2005/8/layout/hierarchy4"/>
    <dgm:cxn modelId="{95DA6B24-F375-4A5E-BF79-895AF78E6D82}" type="presParOf" srcId="{EF610D19-33BA-4D75-A988-63C7B11E97EE}" destId="{CFCA252A-56D5-482F-9318-0EE59F761EC8}" srcOrd="0" destOrd="0" presId="urn:microsoft.com/office/officeart/2005/8/layout/hierarchy4"/>
    <dgm:cxn modelId="{29C88B3D-830C-453F-A7C0-D81D6544D6B4}" type="presParOf" srcId="{EF610D19-33BA-4D75-A988-63C7B11E97EE}" destId="{96A71311-3DA8-4224-9E2A-C447546BC470}" srcOrd="1" destOrd="0" presId="urn:microsoft.com/office/officeart/2005/8/layout/hierarchy4"/>
    <dgm:cxn modelId="{D524EB5A-6795-45E4-9724-DE2CEC252D04}" type="presParOf" srcId="{86D53048-C80D-480D-9D50-E6AC9A29381C}" destId="{CBD3C512-30BF-48F0-9AE3-8731157F4B0D}" srcOrd="1" destOrd="0" presId="urn:microsoft.com/office/officeart/2005/8/layout/hierarchy4"/>
    <dgm:cxn modelId="{A4815F29-3786-4C0E-83B4-884C299C7C24}" type="presParOf" srcId="{86D53048-C80D-480D-9D50-E6AC9A29381C}" destId="{CBA3E024-6C24-4A5D-92DA-BFAF970B4CF6}" srcOrd="2" destOrd="0" presId="urn:microsoft.com/office/officeart/2005/8/layout/hierarchy4"/>
    <dgm:cxn modelId="{0CA6017B-CE82-4F23-95E5-6419A5EB1933}" type="presParOf" srcId="{CBA3E024-6C24-4A5D-92DA-BFAF970B4CF6}" destId="{9265B0BE-C3BC-430A-9019-F2878029D0AA}" srcOrd="0" destOrd="0" presId="urn:microsoft.com/office/officeart/2005/8/layout/hierarchy4"/>
    <dgm:cxn modelId="{A9AC1966-FEC4-4982-A898-C3F27275DE7E}" type="presParOf" srcId="{CBA3E024-6C24-4A5D-92DA-BFAF970B4CF6}" destId="{2262EAAE-CC88-4463-9BFE-0389AA55E3D6}" srcOrd="1" destOrd="0" presId="urn:microsoft.com/office/officeart/2005/8/layout/hierarchy4"/>
    <dgm:cxn modelId="{FF9E3607-C591-4964-8E22-30699073F3BE}" type="presParOf" srcId="{677C2AB8-A062-4A04-BBDF-B5B2AECD982D}" destId="{D31586A0-B6E8-4832-A0F9-7D5145DF6118}" srcOrd="1" destOrd="0" presId="urn:microsoft.com/office/officeart/2005/8/layout/hierarchy4"/>
    <dgm:cxn modelId="{0F486C58-733D-43D7-86DA-0E1A14FF84F3}" type="presParOf" srcId="{677C2AB8-A062-4A04-BBDF-B5B2AECD982D}" destId="{C7567B93-5B7E-46C1-8942-3A04780A8263}" srcOrd="2" destOrd="0" presId="urn:microsoft.com/office/officeart/2005/8/layout/hierarchy4"/>
    <dgm:cxn modelId="{905947BB-FF6F-4853-81C9-F887EBE08BA2}" type="presParOf" srcId="{C7567B93-5B7E-46C1-8942-3A04780A8263}" destId="{F2868521-7CED-4CD7-BF0C-0E2DE006E7B3}" srcOrd="0" destOrd="0" presId="urn:microsoft.com/office/officeart/2005/8/layout/hierarchy4"/>
    <dgm:cxn modelId="{6D706E2D-486C-4475-9711-3DB5ED1F61F8}" type="presParOf" srcId="{C7567B93-5B7E-46C1-8942-3A04780A8263}" destId="{3D4A27B6-4799-4CC4-BE84-3B200F89BC5D}" srcOrd="1" destOrd="0" presId="urn:microsoft.com/office/officeart/2005/8/layout/hierarchy4"/>
    <dgm:cxn modelId="{1C2C95FC-EFDB-4911-A234-498C48334EFB}" type="presParOf" srcId="{C7567B93-5B7E-46C1-8942-3A04780A8263}" destId="{AB453576-9499-45B9-99F5-E9313597FB98}" srcOrd="2" destOrd="0" presId="urn:microsoft.com/office/officeart/2005/8/layout/hierarchy4"/>
    <dgm:cxn modelId="{BCEF7E41-3964-4DDD-A5B1-068E7C10D9FE}" type="presParOf" srcId="{AB453576-9499-45B9-99F5-E9313597FB98}" destId="{01A62C7E-9948-4779-BE59-5B23BECA1DAF}" srcOrd="0" destOrd="0" presId="urn:microsoft.com/office/officeart/2005/8/layout/hierarchy4"/>
    <dgm:cxn modelId="{03E2C44B-94AB-4EF1-8FEF-8D12A1AB0F53}" type="presParOf" srcId="{01A62C7E-9948-4779-BE59-5B23BECA1DAF}" destId="{23E47D8F-C8B2-46FF-893A-C0C5999EBC95}" srcOrd="0" destOrd="0" presId="urn:microsoft.com/office/officeart/2005/8/layout/hierarchy4"/>
    <dgm:cxn modelId="{7FF2F95B-86A0-4F91-8F13-D2DFFB90C936}" type="presParOf" srcId="{01A62C7E-9948-4779-BE59-5B23BECA1DAF}" destId="{E1C2F9B6-40B7-4F1B-8BA5-2D4E2040693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DA730A-21A2-414D-A756-D8C3D7D4BF1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GB"/>
        </a:p>
      </dgm:t>
    </dgm:pt>
    <dgm:pt modelId="{C037AD9A-C206-4B36-B7D8-C4BDB65A4B71}">
      <dgm:prSet phldrT="[Text]"/>
      <dgm:spPr>
        <a:solidFill>
          <a:srgbClr val="D0CFE1"/>
        </a:solidFill>
      </dgm:spPr>
      <dgm:t>
        <a:bodyPr/>
        <a:lstStyle/>
        <a:p>
          <a:r>
            <a:rPr lang="en-GB" dirty="0" smtClean="0">
              <a:solidFill>
                <a:schemeClr val="tx2"/>
              </a:solidFill>
            </a:rPr>
            <a:t>Operations</a:t>
          </a:r>
          <a:endParaRPr lang="en-GB" dirty="0">
            <a:solidFill>
              <a:schemeClr val="tx2"/>
            </a:solidFill>
          </a:endParaRPr>
        </a:p>
      </dgm:t>
    </dgm:pt>
    <dgm:pt modelId="{430248E2-FECC-460C-83A4-B4ED523AB2E0}" type="parTrans" cxnId="{E8399F64-C1EC-492F-937F-72DC49A608F7}">
      <dgm:prSet/>
      <dgm:spPr/>
      <dgm:t>
        <a:bodyPr/>
        <a:lstStyle/>
        <a:p>
          <a:endParaRPr lang="en-GB"/>
        </a:p>
      </dgm:t>
    </dgm:pt>
    <dgm:pt modelId="{8E3B4E28-FE69-48AD-B5EE-6F308D126790}" type="sibTrans" cxnId="{E8399F64-C1EC-492F-937F-72DC49A608F7}">
      <dgm:prSet/>
      <dgm:spPr/>
      <dgm:t>
        <a:bodyPr/>
        <a:lstStyle/>
        <a:p>
          <a:endParaRPr lang="en-GB"/>
        </a:p>
      </dgm:t>
    </dgm:pt>
    <dgm:pt modelId="{CACE0397-9C67-4E26-8CBA-EAFC126C9BE8}">
      <dgm:prSet phldrT="[Text]"/>
      <dgm:spPr>
        <a:solidFill>
          <a:srgbClr val="FFECD9"/>
        </a:solidFill>
      </dgm:spPr>
      <dgm:t>
        <a:bodyPr/>
        <a:lstStyle/>
        <a:p>
          <a:r>
            <a:rPr lang="en-GB" dirty="0" smtClean="0">
              <a:solidFill>
                <a:schemeClr val="tx2"/>
              </a:solidFill>
            </a:rPr>
            <a:t>DSO</a:t>
          </a:r>
          <a:endParaRPr lang="en-GB" dirty="0">
            <a:solidFill>
              <a:schemeClr val="tx2"/>
            </a:solidFill>
          </a:endParaRPr>
        </a:p>
      </dgm:t>
    </dgm:pt>
    <dgm:pt modelId="{18440962-307F-4A3B-A8A6-4B661DC1CDE8}" type="parTrans" cxnId="{95363A6C-46F6-4E33-B443-5E6341C0277F}">
      <dgm:prSet/>
      <dgm:spPr/>
      <dgm:t>
        <a:bodyPr/>
        <a:lstStyle/>
        <a:p>
          <a:endParaRPr lang="en-GB"/>
        </a:p>
      </dgm:t>
    </dgm:pt>
    <dgm:pt modelId="{0E067CE1-6DA2-4DFC-9BD0-2E7C8BBC0E65}" type="sibTrans" cxnId="{95363A6C-46F6-4E33-B443-5E6341C0277F}">
      <dgm:prSet/>
      <dgm:spPr/>
      <dgm:t>
        <a:bodyPr/>
        <a:lstStyle/>
        <a:p>
          <a:endParaRPr lang="en-GB"/>
        </a:p>
      </dgm:t>
    </dgm:pt>
    <dgm:pt modelId="{8B78B50F-3F61-4A34-99D4-06036646FF40}">
      <dgm:prSet phldrT="[Text]"/>
      <dgm:spPr>
        <a:solidFill>
          <a:srgbClr val="FF0000"/>
        </a:solidFill>
      </dgm:spPr>
      <dgm:t>
        <a:bodyPr/>
        <a:lstStyle/>
        <a:p>
          <a:r>
            <a:rPr lang="en-GB" dirty="0" smtClean="0">
              <a:solidFill>
                <a:schemeClr val="tx2"/>
              </a:solidFill>
            </a:rPr>
            <a:t>TT&amp;AG</a:t>
          </a:r>
          <a:endParaRPr lang="en-GB" dirty="0">
            <a:solidFill>
              <a:schemeClr val="tx2"/>
            </a:solidFill>
          </a:endParaRPr>
        </a:p>
      </dgm:t>
    </dgm:pt>
    <dgm:pt modelId="{87D967A3-09D8-428E-80B3-0E13C108B206}" type="parTrans" cxnId="{A0E3F2BB-A8DA-4715-B476-44154C334D72}">
      <dgm:prSet/>
      <dgm:spPr/>
      <dgm:t>
        <a:bodyPr/>
        <a:lstStyle/>
        <a:p>
          <a:endParaRPr lang="en-GB"/>
        </a:p>
      </dgm:t>
    </dgm:pt>
    <dgm:pt modelId="{CEBCE839-5EB2-48A7-A1B8-5ABDBA2641A8}" type="sibTrans" cxnId="{A0E3F2BB-A8DA-4715-B476-44154C334D72}">
      <dgm:prSet/>
      <dgm:spPr/>
      <dgm:t>
        <a:bodyPr/>
        <a:lstStyle/>
        <a:p>
          <a:endParaRPr lang="en-GB"/>
        </a:p>
      </dgm:t>
    </dgm:pt>
    <dgm:pt modelId="{C47EA0A8-E2BD-4B20-9A2E-F0C0C10A3B70}">
      <dgm:prSet phldrT="[Text]"/>
      <dgm:spPr>
        <a:solidFill>
          <a:srgbClr val="4DC9C3"/>
        </a:solidFill>
      </dgm:spPr>
      <dgm:t>
        <a:bodyPr/>
        <a:lstStyle/>
        <a:p>
          <a:r>
            <a:rPr lang="en-GB" dirty="0" smtClean="0">
              <a:solidFill>
                <a:schemeClr val="tx2"/>
              </a:solidFill>
            </a:rPr>
            <a:t>Facilities</a:t>
          </a:r>
          <a:endParaRPr lang="en-GB" dirty="0">
            <a:solidFill>
              <a:schemeClr val="tx2"/>
            </a:solidFill>
          </a:endParaRPr>
        </a:p>
      </dgm:t>
    </dgm:pt>
    <dgm:pt modelId="{BEC3AA83-165B-43B0-82F8-32D051034DFC}" type="parTrans" cxnId="{1DD7BAB1-CCE6-4E5B-9A7C-0A5B51C8862D}">
      <dgm:prSet/>
      <dgm:spPr/>
      <dgm:t>
        <a:bodyPr/>
        <a:lstStyle/>
        <a:p>
          <a:endParaRPr lang="en-GB"/>
        </a:p>
      </dgm:t>
    </dgm:pt>
    <dgm:pt modelId="{ED6422C2-7D0F-4983-8825-972C3F3331DC}" type="sibTrans" cxnId="{1DD7BAB1-CCE6-4E5B-9A7C-0A5B51C8862D}">
      <dgm:prSet/>
      <dgm:spPr/>
      <dgm:t>
        <a:bodyPr/>
        <a:lstStyle/>
        <a:p>
          <a:endParaRPr lang="en-GB"/>
        </a:p>
      </dgm:t>
    </dgm:pt>
    <dgm:pt modelId="{C9D9953B-5137-45F2-8660-E5DFE31C52A5}">
      <dgm:prSet phldrT="[Text]"/>
      <dgm:spPr>
        <a:solidFill>
          <a:srgbClr val="00B0F0"/>
        </a:solidFill>
      </dgm:spPr>
      <dgm:t>
        <a:bodyPr/>
        <a:lstStyle/>
        <a:p>
          <a:r>
            <a:rPr lang="en-GB" dirty="0" smtClean="0">
              <a:solidFill>
                <a:schemeClr val="tx2"/>
              </a:solidFill>
            </a:rPr>
            <a:t>NA</a:t>
          </a:r>
          <a:endParaRPr lang="en-GB" dirty="0">
            <a:solidFill>
              <a:schemeClr val="tx2"/>
            </a:solidFill>
          </a:endParaRPr>
        </a:p>
      </dgm:t>
    </dgm:pt>
    <dgm:pt modelId="{7D9F738B-DF2B-4293-8D88-FEE5011AEF50}" type="parTrans" cxnId="{3D6E6495-6E68-44F9-8579-EA7ABC14A0D4}">
      <dgm:prSet/>
      <dgm:spPr/>
      <dgm:t>
        <a:bodyPr/>
        <a:lstStyle/>
        <a:p>
          <a:endParaRPr lang="en-GB"/>
        </a:p>
      </dgm:t>
    </dgm:pt>
    <dgm:pt modelId="{8159616C-6E98-4FF8-8835-0CC5C4126EC5}" type="sibTrans" cxnId="{3D6E6495-6E68-44F9-8579-EA7ABC14A0D4}">
      <dgm:prSet/>
      <dgm:spPr/>
      <dgm:t>
        <a:bodyPr/>
        <a:lstStyle/>
        <a:p>
          <a:endParaRPr lang="en-GB"/>
        </a:p>
      </dgm:t>
    </dgm:pt>
    <dgm:pt modelId="{0100096F-C0BD-4B47-8E29-030B9FB3D289}">
      <dgm:prSet phldrT="[Text]"/>
      <dgm:spPr>
        <a:solidFill>
          <a:srgbClr val="FFFF00"/>
        </a:solidFill>
      </dgm:spPr>
      <dgm:t>
        <a:bodyPr/>
        <a:lstStyle/>
        <a:p>
          <a:r>
            <a:rPr lang="en-GB" dirty="0" smtClean="0">
              <a:solidFill>
                <a:schemeClr val="tx2"/>
              </a:solidFill>
            </a:rPr>
            <a:t>Supply</a:t>
          </a:r>
        </a:p>
        <a:p>
          <a:r>
            <a:rPr lang="en-GB" dirty="0" smtClean="0">
              <a:solidFill>
                <a:schemeClr val="tx2"/>
              </a:solidFill>
            </a:rPr>
            <a:t>Chain</a:t>
          </a:r>
          <a:endParaRPr lang="en-GB" dirty="0">
            <a:solidFill>
              <a:schemeClr val="tx2"/>
            </a:solidFill>
          </a:endParaRPr>
        </a:p>
      </dgm:t>
    </dgm:pt>
    <dgm:pt modelId="{69D41868-2CFB-41A7-BB62-763460E04018}" type="parTrans" cxnId="{76A0F4BB-527C-4EFB-B385-25C6DE747481}">
      <dgm:prSet/>
      <dgm:spPr/>
      <dgm:t>
        <a:bodyPr/>
        <a:lstStyle/>
        <a:p>
          <a:endParaRPr lang="en-GB"/>
        </a:p>
      </dgm:t>
    </dgm:pt>
    <dgm:pt modelId="{9E90838B-A5AB-43C5-AF74-B537C5DA1D8B}" type="sibTrans" cxnId="{76A0F4BB-527C-4EFB-B385-25C6DE747481}">
      <dgm:prSet/>
      <dgm:spPr/>
      <dgm:t>
        <a:bodyPr/>
        <a:lstStyle/>
        <a:p>
          <a:endParaRPr lang="en-GB"/>
        </a:p>
      </dgm:t>
    </dgm:pt>
    <dgm:pt modelId="{D8C7E0B0-476F-46BF-8322-BCAE6AFA6A0D}" type="pres">
      <dgm:prSet presAssocID="{22DA730A-21A2-414D-A756-D8C3D7D4BF1C}" presName="Name0" presStyleCnt="0">
        <dgm:presLayoutVars>
          <dgm:chPref val="1"/>
          <dgm:dir/>
          <dgm:animOne val="branch"/>
          <dgm:animLvl val="lvl"/>
          <dgm:resizeHandles/>
        </dgm:presLayoutVars>
      </dgm:prSet>
      <dgm:spPr/>
      <dgm:t>
        <a:bodyPr/>
        <a:lstStyle/>
        <a:p>
          <a:endParaRPr lang="en-GB"/>
        </a:p>
      </dgm:t>
    </dgm:pt>
    <dgm:pt modelId="{8E302517-5C46-4D18-959A-9E9B493ED11C}" type="pres">
      <dgm:prSet presAssocID="{C037AD9A-C206-4B36-B7D8-C4BDB65A4B71}" presName="vertOne" presStyleCnt="0"/>
      <dgm:spPr/>
    </dgm:pt>
    <dgm:pt modelId="{6C29D621-6602-48B4-A6A4-0352BAB0ED8B}" type="pres">
      <dgm:prSet presAssocID="{C037AD9A-C206-4B36-B7D8-C4BDB65A4B71}" presName="txOne" presStyleLbl="node0" presStyleIdx="0" presStyleCnt="1" custLinFactNeighborX="-11" custLinFactNeighborY="-2336">
        <dgm:presLayoutVars>
          <dgm:chPref val="3"/>
        </dgm:presLayoutVars>
      </dgm:prSet>
      <dgm:spPr/>
      <dgm:t>
        <a:bodyPr/>
        <a:lstStyle/>
        <a:p>
          <a:endParaRPr lang="en-GB"/>
        </a:p>
      </dgm:t>
    </dgm:pt>
    <dgm:pt modelId="{CF2B592B-E624-4CEB-A087-A1189F0338CB}" type="pres">
      <dgm:prSet presAssocID="{C037AD9A-C206-4B36-B7D8-C4BDB65A4B71}" presName="parTransOne" presStyleCnt="0"/>
      <dgm:spPr/>
    </dgm:pt>
    <dgm:pt modelId="{677C2AB8-A062-4A04-BBDF-B5B2AECD982D}" type="pres">
      <dgm:prSet presAssocID="{C037AD9A-C206-4B36-B7D8-C4BDB65A4B71}" presName="horzOne" presStyleCnt="0"/>
      <dgm:spPr/>
    </dgm:pt>
    <dgm:pt modelId="{2A4344D5-24F2-4251-9640-D4C3EB8AFEA9}" type="pres">
      <dgm:prSet presAssocID="{CACE0397-9C67-4E26-8CBA-EAFC126C9BE8}" presName="vertTwo" presStyleCnt="0"/>
      <dgm:spPr/>
    </dgm:pt>
    <dgm:pt modelId="{EF51C6F8-F2E2-48C0-AB2E-0ECFEA36F65E}" type="pres">
      <dgm:prSet presAssocID="{CACE0397-9C67-4E26-8CBA-EAFC126C9BE8}" presName="txTwo" presStyleLbl="node2" presStyleIdx="0" presStyleCnt="2" custLinFactNeighborX="-18" custLinFactNeighborY="2">
        <dgm:presLayoutVars>
          <dgm:chPref val="3"/>
        </dgm:presLayoutVars>
      </dgm:prSet>
      <dgm:spPr/>
      <dgm:t>
        <a:bodyPr/>
        <a:lstStyle/>
        <a:p>
          <a:endParaRPr lang="en-GB"/>
        </a:p>
      </dgm:t>
    </dgm:pt>
    <dgm:pt modelId="{9AF6BD13-07FB-487B-8B4F-D33DB608ADDB}" type="pres">
      <dgm:prSet presAssocID="{CACE0397-9C67-4E26-8CBA-EAFC126C9BE8}" presName="parTransTwo" presStyleCnt="0"/>
      <dgm:spPr/>
    </dgm:pt>
    <dgm:pt modelId="{86D53048-C80D-480D-9D50-E6AC9A29381C}" type="pres">
      <dgm:prSet presAssocID="{CACE0397-9C67-4E26-8CBA-EAFC126C9BE8}" presName="horzTwo" presStyleCnt="0"/>
      <dgm:spPr/>
    </dgm:pt>
    <dgm:pt modelId="{EF610D19-33BA-4D75-A988-63C7B11E97EE}" type="pres">
      <dgm:prSet presAssocID="{8B78B50F-3F61-4A34-99D4-06036646FF40}" presName="vertThree" presStyleCnt="0"/>
      <dgm:spPr/>
    </dgm:pt>
    <dgm:pt modelId="{CFCA252A-56D5-482F-9318-0EE59F761EC8}" type="pres">
      <dgm:prSet presAssocID="{8B78B50F-3F61-4A34-99D4-06036646FF40}" presName="txThree" presStyleLbl="node3" presStyleIdx="0" presStyleCnt="3" custLinFactNeighborX="-36" custLinFactNeighborY="184">
        <dgm:presLayoutVars>
          <dgm:chPref val="3"/>
        </dgm:presLayoutVars>
      </dgm:prSet>
      <dgm:spPr/>
      <dgm:t>
        <a:bodyPr/>
        <a:lstStyle/>
        <a:p>
          <a:endParaRPr lang="en-GB"/>
        </a:p>
      </dgm:t>
    </dgm:pt>
    <dgm:pt modelId="{96A71311-3DA8-4224-9E2A-C447546BC470}" type="pres">
      <dgm:prSet presAssocID="{8B78B50F-3F61-4A34-99D4-06036646FF40}" presName="horzThree" presStyleCnt="0"/>
      <dgm:spPr/>
    </dgm:pt>
    <dgm:pt modelId="{CBD3C512-30BF-48F0-9AE3-8731157F4B0D}" type="pres">
      <dgm:prSet presAssocID="{CEBCE839-5EB2-48A7-A1B8-5ABDBA2641A8}" presName="sibSpaceThree" presStyleCnt="0"/>
      <dgm:spPr/>
    </dgm:pt>
    <dgm:pt modelId="{CBA3E024-6C24-4A5D-92DA-BFAF970B4CF6}" type="pres">
      <dgm:prSet presAssocID="{C47EA0A8-E2BD-4B20-9A2E-F0C0C10A3B70}" presName="vertThree" presStyleCnt="0"/>
      <dgm:spPr/>
    </dgm:pt>
    <dgm:pt modelId="{9265B0BE-C3BC-430A-9019-F2878029D0AA}" type="pres">
      <dgm:prSet presAssocID="{C47EA0A8-E2BD-4B20-9A2E-F0C0C10A3B70}" presName="txThree" presStyleLbl="node3" presStyleIdx="1" presStyleCnt="3">
        <dgm:presLayoutVars>
          <dgm:chPref val="3"/>
        </dgm:presLayoutVars>
      </dgm:prSet>
      <dgm:spPr/>
      <dgm:t>
        <a:bodyPr/>
        <a:lstStyle/>
        <a:p>
          <a:endParaRPr lang="en-GB"/>
        </a:p>
      </dgm:t>
    </dgm:pt>
    <dgm:pt modelId="{2262EAAE-CC88-4463-9BFE-0389AA55E3D6}" type="pres">
      <dgm:prSet presAssocID="{C47EA0A8-E2BD-4B20-9A2E-F0C0C10A3B70}" presName="horzThree" presStyleCnt="0"/>
      <dgm:spPr/>
    </dgm:pt>
    <dgm:pt modelId="{D31586A0-B6E8-4832-A0F9-7D5145DF6118}" type="pres">
      <dgm:prSet presAssocID="{0E067CE1-6DA2-4DFC-9BD0-2E7C8BBC0E65}" presName="sibSpaceTwo" presStyleCnt="0"/>
      <dgm:spPr/>
    </dgm:pt>
    <dgm:pt modelId="{C7567B93-5B7E-46C1-8942-3A04780A8263}" type="pres">
      <dgm:prSet presAssocID="{C9D9953B-5137-45F2-8660-E5DFE31C52A5}" presName="vertTwo" presStyleCnt="0"/>
      <dgm:spPr/>
    </dgm:pt>
    <dgm:pt modelId="{F2868521-7CED-4CD7-BF0C-0E2DE006E7B3}" type="pres">
      <dgm:prSet presAssocID="{C9D9953B-5137-45F2-8660-E5DFE31C52A5}" presName="txTwo" presStyleLbl="node2" presStyleIdx="1" presStyleCnt="2">
        <dgm:presLayoutVars>
          <dgm:chPref val="3"/>
        </dgm:presLayoutVars>
      </dgm:prSet>
      <dgm:spPr/>
      <dgm:t>
        <a:bodyPr/>
        <a:lstStyle/>
        <a:p>
          <a:endParaRPr lang="en-GB"/>
        </a:p>
      </dgm:t>
    </dgm:pt>
    <dgm:pt modelId="{3D4A27B6-4799-4CC4-BE84-3B200F89BC5D}" type="pres">
      <dgm:prSet presAssocID="{C9D9953B-5137-45F2-8660-E5DFE31C52A5}" presName="parTransTwo" presStyleCnt="0"/>
      <dgm:spPr/>
    </dgm:pt>
    <dgm:pt modelId="{AB453576-9499-45B9-99F5-E9313597FB98}" type="pres">
      <dgm:prSet presAssocID="{C9D9953B-5137-45F2-8660-E5DFE31C52A5}" presName="horzTwo" presStyleCnt="0"/>
      <dgm:spPr/>
    </dgm:pt>
    <dgm:pt modelId="{01A62C7E-9948-4779-BE59-5B23BECA1DAF}" type="pres">
      <dgm:prSet presAssocID="{0100096F-C0BD-4B47-8E29-030B9FB3D289}" presName="vertThree" presStyleCnt="0"/>
      <dgm:spPr/>
    </dgm:pt>
    <dgm:pt modelId="{23E47D8F-C8B2-46FF-893A-C0C5999EBC95}" type="pres">
      <dgm:prSet presAssocID="{0100096F-C0BD-4B47-8E29-030B9FB3D289}" presName="txThree" presStyleLbl="node3" presStyleIdx="2" presStyleCnt="3" custLinFactNeighborX="489" custLinFactNeighborY="185">
        <dgm:presLayoutVars>
          <dgm:chPref val="3"/>
        </dgm:presLayoutVars>
      </dgm:prSet>
      <dgm:spPr/>
      <dgm:t>
        <a:bodyPr/>
        <a:lstStyle/>
        <a:p>
          <a:endParaRPr lang="en-GB"/>
        </a:p>
      </dgm:t>
    </dgm:pt>
    <dgm:pt modelId="{E1C2F9B6-40B7-4F1B-8BA5-2D4E20406934}" type="pres">
      <dgm:prSet presAssocID="{0100096F-C0BD-4B47-8E29-030B9FB3D289}" presName="horzThree" presStyleCnt="0"/>
      <dgm:spPr/>
    </dgm:pt>
  </dgm:ptLst>
  <dgm:cxnLst>
    <dgm:cxn modelId="{5FE99EFB-BB33-4CE6-B459-26F66AB1DB30}" type="presOf" srcId="{8B78B50F-3F61-4A34-99D4-06036646FF40}" destId="{CFCA252A-56D5-482F-9318-0EE59F761EC8}" srcOrd="0" destOrd="0" presId="urn:microsoft.com/office/officeart/2005/8/layout/hierarchy4"/>
    <dgm:cxn modelId="{543F750B-0EEE-4B3A-9680-CCBDDCCB1022}" type="presOf" srcId="{C037AD9A-C206-4B36-B7D8-C4BDB65A4B71}" destId="{6C29D621-6602-48B4-A6A4-0352BAB0ED8B}" srcOrd="0" destOrd="0" presId="urn:microsoft.com/office/officeart/2005/8/layout/hierarchy4"/>
    <dgm:cxn modelId="{76A0F4BB-527C-4EFB-B385-25C6DE747481}" srcId="{C9D9953B-5137-45F2-8660-E5DFE31C52A5}" destId="{0100096F-C0BD-4B47-8E29-030B9FB3D289}" srcOrd="0" destOrd="0" parTransId="{69D41868-2CFB-41A7-BB62-763460E04018}" sibTransId="{9E90838B-A5AB-43C5-AF74-B537C5DA1D8B}"/>
    <dgm:cxn modelId="{1DD7BAB1-CCE6-4E5B-9A7C-0A5B51C8862D}" srcId="{CACE0397-9C67-4E26-8CBA-EAFC126C9BE8}" destId="{C47EA0A8-E2BD-4B20-9A2E-F0C0C10A3B70}" srcOrd="1" destOrd="0" parTransId="{BEC3AA83-165B-43B0-82F8-32D051034DFC}" sibTransId="{ED6422C2-7D0F-4983-8825-972C3F3331DC}"/>
    <dgm:cxn modelId="{BD7FF2C2-2E60-4A89-A240-C79DF75AD1EC}" type="presOf" srcId="{C47EA0A8-E2BD-4B20-9A2E-F0C0C10A3B70}" destId="{9265B0BE-C3BC-430A-9019-F2878029D0AA}" srcOrd="0" destOrd="0" presId="urn:microsoft.com/office/officeart/2005/8/layout/hierarchy4"/>
    <dgm:cxn modelId="{A0E3F2BB-A8DA-4715-B476-44154C334D72}" srcId="{CACE0397-9C67-4E26-8CBA-EAFC126C9BE8}" destId="{8B78B50F-3F61-4A34-99D4-06036646FF40}" srcOrd="0" destOrd="0" parTransId="{87D967A3-09D8-428E-80B3-0E13C108B206}" sibTransId="{CEBCE839-5EB2-48A7-A1B8-5ABDBA2641A8}"/>
    <dgm:cxn modelId="{9D147775-F611-44DE-B85F-2CD5AB811CE3}" type="presOf" srcId="{CACE0397-9C67-4E26-8CBA-EAFC126C9BE8}" destId="{EF51C6F8-F2E2-48C0-AB2E-0ECFEA36F65E}" srcOrd="0" destOrd="0" presId="urn:microsoft.com/office/officeart/2005/8/layout/hierarchy4"/>
    <dgm:cxn modelId="{95363A6C-46F6-4E33-B443-5E6341C0277F}" srcId="{C037AD9A-C206-4B36-B7D8-C4BDB65A4B71}" destId="{CACE0397-9C67-4E26-8CBA-EAFC126C9BE8}" srcOrd="0" destOrd="0" parTransId="{18440962-307F-4A3B-A8A6-4B661DC1CDE8}" sibTransId="{0E067CE1-6DA2-4DFC-9BD0-2E7C8BBC0E65}"/>
    <dgm:cxn modelId="{3D6E6495-6E68-44F9-8579-EA7ABC14A0D4}" srcId="{C037AD9A-C206-4B36-B7D8-C4BDB65A4B71}" destId="{C9D9953B-5137-45F2-8660-E5DFE31C52A5}" srcOrd="1" destOrd="0" parTransId="{7D9F738B-DF2B-4293-8D88-FEE5011AEF50}" sibTransId="{8159616C-6E98-4FF8-8835-0CC5C4126EC5}"/>
    <dgm:cxn modelId="{9B98FBBA-0BD1-4C8D-9462-B2BF3E25AFE3}" type="presOf" srcId="{22DA730A-21A2-414D-A756-D8C3D7D4BF1C}" destId="{D8C7E0B0-476F-46BF-8322-BCAE6AFA6A0D}" srcOrd="0" destOrd="0" presId="urn:microsoft.com/office/officeart/2005/8/layout/hierarchy4"/>
    <dgm:cxn modelId="{E8399F64-C1EC-492F-937F-72DC49A608F7}" srcId="{22DA730A-21A2-414D-A756-D8C3D7D4BF1C}" destId="{C037AD9A-C206-4B36-B7D8-C4BDB65A4B71}" srcOrd="0" destOrd="0" parTransId="{430248E2-FECC-460C-83A4-B4ED523AB2E0}" sibTransId="{8E3B4E28-FE69-48AD-B5EE-6F308D126790}"/>
    <dgm:cxn modelId="{C5AAB435-1374-4DEF-B68D-8EA0BC660F82}" type="presOf" srcId="{0100096F-C0BD-4B47-8E29-030B9FB3D289}" destId="{23E47D8F-C8B2-46FF-893A-C0C5999EBC95}" srcOrd="0" destOrd="0" presId="urn:microsoft.com/office/officeart/2005/8/layout/hierarchy4"/>
    <dgm:cxn modelId="{92D554B3-9293-44F8-9F71-CB4371D73F47}" type="presOf" srcId="{C9D9953B-5137-45F2-8660-E5DFE31C52A5}" destId="{F2868521-7CED-4CD7-BF0C-0E2DE006E7B3}" srcOrd="0" destOrd="0" presId="urn:microsoft.com/office/officeart/2005/8/layout/hierarchy4"/>
    <dgm:cxn modelId="{2E5AD79E-8FFB-4586-A307-60373ADD70CA}" type="presParOf" srcId="{D8C7E0B0-476F-46BF-8322-BCAE6AFA6A0D}" destId="{8E302517-5C46-4D18-959A-9E9B493ED11C}" srcOrd="0" destOrd="0" presId="urn:microsoft.com/office/officeart/2005/8/layout/hierarchy4"/>
    <dgm:cxn modelId="{1BF28C94-86CF-42A2-8F9A-3ACAAAAB7BD2}" type="presParOf" srcId="{8E302517-5C46-4D18-959A-9E9B493ED11C}" destId="{6C29D621-6602-48B4-A6A4-0352BAB0ED8B}" srcOrd="0" destOrd="0" presId="urn:microsoft.com/office/officeart/2005/8/layout/hierarchy4"/>
    <dgm:cxn modelId="{15976932-582A-4D2D-B573-FCEB6FEDED86}" type="presParOf" srcId="{8E302517-5C46-4D18-959A-9E9B493ED11C}" destId="{CF2B592B-E624-4CEB-A087-A1189F0338CB}" srcOrd="1" destOrd="0" presId="urn:microsoft.com/office/officeart/2005/8/layout/hierarchy4"/>
    <dgm:cxn modelId="{4146074F-B2A1-467B-9C5B-C29CCCFCFAC5}" type="presParOf" srcId="{8E302517-5C46-4D18-959A-9E9B493ED11C}" destId="{677C2AB8-A062-4A04-BBDF-B5B2AECD982D}" srcOrd="2" destOrd="0" presId="urn:microsoft.com/office/officeart/2005/8/layout/hierarchy4"/>
    <dgm:cxn modelId="{D263E291-2395-442B-B402-E02D820B519D}" type="presParOf" srcId="{677C2AB8-A062-4A04-BBDF-B5B2AECD982D}" destId="{2A4344D5-24F2-4251-9640-D4C3EB8AFEA9}" srcOrd="0" destOrd="0" presId="urn:microsoft.com/office/officeart/2005/8/layout/hierarchy4"/>
    <dgm:cxn modelId="{430CC7EA-F393-4160-A105-AEE8961F2CC7}" type="presParOf" srcId="{2A4344D5-24F2-4251-9640-D4C3EB8AFEA9}" destId="{EF51C6F8-F2E2-48C0-AB2E-0ECFEA36F65E}" srcOrd="0" destOrd="0" presId="urn:microsoft.com/office/officeart/2005/8/layout/hierarchy4"/>
    <dgm:cxn modelId="{F71FF67A-8905-464D-9748-F037CC3F991D}" type="presParOf" srcId="{2A4344D5-24F2-4251-9640-D4C3EB8AFEA9}" destId="{9AF6BD13-07FB-487B-8B4F-D33DB608ADDB}" srcOrd="1" destOrd="0" presId="urn:microsoft.com/office/officeart/2005/8/layout/hierarchy4"/>
    <dgm:cxn modelId="{0205FBDD-6FEC-4B0C-AFB6-9DB2BD3B489A}" type="presParOf" srcId="{2A4344D5-24F2-4251-9640-D4C3EB8AFEA9}" destId="{86D53048-C80D-480D-9D50-E6AC9A29381C}" srcOrd="2" destOrd="0" presId="urn:microsoft.com/office/officeart/2005/8/layout/hierarchy4"/>
    <dgm:cxn modelId="{8A822A0D-494E-4F09-9D94-D60BF2C40F76}" type="presParOf" srcId="{86D53048-C80D-480D-9D50-E6AC9A29381C}" destId="{EF610D19-33BA-4D75-A988-63C7B11E97EE}" srcOrd="0" destOrd="0" presId="urn:microsoft.com/office/officeart/2005/8/layout/hierarchy4"/>
    <dgm:cxn modelId="{6E238192-BD21-40E4-B0CF-F9B987A08936}" type="presParOf" srcId="{EF610D19-33BA-4D75-A988-63C7B11E97EE}" destId="{CFCA252A-56D5-482F-9318-0EE59F761EC8}" srcOrd="0" destOrd="0" presId="urn:microsoft.com/office/officeart/2005/8/layout/hierarchy4"/>
    <dgm:cxn modelId="{7A1CAC1D-64B1-4B73-905A-61287BFAB9D4}" type="presParOf" srcId="{EF610D19-33BA-4D75-A988-63C7B11E97EE}" destId="{96A71311-3DA8-4224-9E2A-C447546BC470}" srcOrd="1" destOrd="0" presId="urn:microsoft.com/office/officeart/2005/8/layout/hierarchy4"/>
    <dgm:cxn modelId="{71CCDCA3-992A-4E4B-9C13-C2E816B37CE6}" type="presParOf" srcId="{86D53048-C80D-480D-9D50-E6AC9A29381C}" destId="{CBD3C512-30BF-48F0-9AE3-8731157F4B0D}" srcOrd="1" destOrd="0" presId="urn:microsoft.com/office/officeart/2005/8/layout/hierarchy4"/>
    <dgm:cxn modelId="{D4A24CB1-BF28-4D79-A33D-EC452025FAF2}" type="presParOf" srcId="{86D53048-C80D-480D-9D50-E6AC9A29381C}" destId="{CBA3E024-6C24-4A5D-92DA-BFAF970B4CF6}" srcOrd="2" destOrd="0" presId="urn:microsoft.com/office/officeart/2005/8/layout/hierarchy4"/>
    <dgm:cxn modelId="{92D5627D-33F4-41C3-A584-78056E835DA8}" type="presParOf" srcId="{CBA3E024-6C24-4A5D-92DA-BFAF970B4CF6}" destId="{9265B0BE-C3BC-430A-9019-F2878029D0AA}" srcOrd="0" destOrd="0" presId="urn:microsoft.com/office/officeart/2005/8/layout/hierarchy4"/>
    <dgm:cxn modelId="{CCCC82EC-826E-4291-9EE3-26D4FA9E7D66}" type="presParOf" srcId="{CBA3E024-6C24-4A5D-92DA-BFAF970B4CF6}" destId="{2262EAAE-CC88-4463-9BFE-0389AA55E3D6}" srcOrd="1" destOrd="0" presId="urn:microsoft.com/office/officeart/2005/8/layout/hierarchy4"/>
    <dgm:cxn modelId="{C3847071-2C65-4F2F-B017-7EE76946E3C9}" type="presParOf" srcId="{677C2AB8-A062-4A04-BBDF-B5B2AECD982D}" destId="{D31586A0-B6E8-4832-A0F9-7D5145DF6118}" srcOrd="1" destOrd="0" presId="urn:microsoft.com/office/officeart/2005/8/layout/hierarchy4"/>
    <dgm:cxn modelId="{4F800FA8-1669-46AA-AFC9-AF0B22927B09}" type="presParOf" srcId="{677C2AB8-A062-4A04-BBDF-B5B2AECD982D}" destId="{C7567B93-5B7E-46C1-8942-3A04780A8263}" srcOrd="2" destOrd="0" presId="urn:microsoft.com/office/officeart/2005/8/layout/hierarchy4"/>
    <dgm:cxn modelId="{D6E3D064-81A9-40D5-941B-5147DB807559}" type="presParOf" srcId="{C7567B93-5B7E-46C1-8942-3A04780A8263}" destId="{F2868521-7CED-4CD7-BF0C-0E2DE006E7B3}" srcOrd="0" destOrd="0" presId="urn:microsoft.com/office/officeart/2005/8/layout/hierarchy4"/>
    <dgm:cxn modelId="{ACF6A598-36B5-4C2B-96E4-C8D05B87A27F}" type="presParOf" srcId="{C7567B93-5B7E-46C1-8942-3A04780A8263}" destId="{3D4A27B6-4799-4CC4-BE84-3B200F89BC5D}" srcOrd="1" destOrd="0" presId="urn:microsoft.com/office/officeart/2005/8/layout/hierarchy4"/>
    <dgm:cxn modelId="{2598DBA5-E0CF-46AC-9BA9-DB8C78F74F70}" type="presParOf" srcId="{C7567B93-5B7E-46C1-8942-3A04780A8263}" destId="{AB453576-9499-45B9-99F5-E9313597FB98}" srcOrd="2" destOrd="0" presId="urn:microsoft.com/office/officeart/2005/8/layout/hierarchy4"/>
    <dgm:cxn modelId="{EA6BE514-F001-47AA-A22D-3B5B30CEEDE2}" type="presParOf" srcId="{AB453576-9499-45B9-99F5-E9313597FB98}" destId="{01A62C7E-9948-4779-BE59-5B23BECA1DAF}" srcOrd="0" destOrd="0" presId="urn:microsoft.com/office/officeart/2005/8/layout/hierarchy4"/>
    <dgm:cxn modelId="{C4B61CBA-0D1A-4E80-B20A-80D11552919F}" type="presParOf" srcId="{01A62C7E-9948-4779-BE59-5B23BECA1DAF}" destId="{23E47D8F-C8B2-46FF-893A-C0C5999EBC95}" srcOrd="0" destOrd="0" presId="urn:microsoft.com/office/officeart/2005/8/layout/hierarchy4"/>
    <dgm:cxn modelId="{9A75AEAB-9EDA-4A0B-B206-B9CBE6DDB3B2}" type="presParOf" srcId="{01A62C7E-9948-4779-BE59-5B23BECA1DAF}" destId="{E1C2F9B6-40B7-4F1B-8BA5-2D4E20406934}" srcOrd="1" destOrd="0" presId="urn:microsoft.com/office/officeart/2005/8/layout/hierarchy4"/>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2DA730A-21A2-414D-A756-D8C3D7D4BF1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GB"/>
        </a:p>
      </dgm:t>
    </dgm:pt>
    <dgm:pt modelId="{C037AD9A-C206-4B36-B7D8-C4BDB65A4B71}">
      <dgm:prSet phldrT="[Text]"/>
      <dgm:spPr>
        <a:solidFill>
          <a:srgbClr val="D0CFE1"/>
        </a:solidFill>
      </dgm:spPr>
      <dgm:t>
        <a:bodyPr/>
        <a:lstStyle/>
        <a:p>
          <a:r>
            <a:rPr lang="en-GB" dirty="0" smtClean="0">
              <a:solidFill>
                <a:schemeClr val="tx2"/>
              </a:solidFill>
            </a:rPr>
            <a:t>Operations</a:t>
          </a:r>
          <a:endParaRPr lang="en-GB" dirty="0">
            <a:solidFill>
              <a:schemeClr val="tx2"/>
            </a:solidFill>
          </a:endParaRPr>
        </a:p>
      </dgm:t>
    </dgm:pt>
    <dgm:pt modelId="{430248E2-FECC-460C-83A4-B4ED523AB2E0}" type="parTrans" cxnId="{E8399F64-C1EC-492F-937F-72DC49A608F7}">
      <dgm:prSet/>
      <dgm:spPr/>
      <dgm:t>
        <a:bodyPr/>
        <a:lstStyle/>
        <a:p>
          <a:endParaRPr lang="en-GB"/>
        </a:p>
      </dgm:t>
    </dgm:pt>
    <dgm:pt modelId="{8E3B4E28-FE69-48AD-B5EE-6F308D126790}" type="sibTrans" cxnId="{E8399F64-C1EC-492F-937F-72DC49A608F7}">
      <dgm:prSet/>
      <dgm:spPr/>
      <dgm:t>
        <a:bodyPr/>
        <a:lstStyle/>
        <a:p>
          <a:endParaRPr lang="en-GB"/>
        </a:p>
      </dgm:t>
    </dgm:pt>
    <dgm:pt modelId="{CACE0397-9C67-4E26-8CBA-EAFC126C9BE8}">
      <dgm:prSet phldrT="[Text]"/>
      <dgm:spPr>
        <a:solidFill>
          <a:srgbClr val="FFECD9"/>
        </a:solidFill>
      </dgm:spPr>
      <dgm:t>
        <a:bodyPr/>
        <a:lstStyle/>
        <a:p>
          <a:r>
            <a:rPr lang="en-GB" dirty="0" smtClean="0">
              <a:solidFill>
                <a:schemeClr val="tx2"/>
              </a:solidFill>
            </a:rPr>
            <a:t>DSO</a:t>
          </a:r>
          <a:endParaRPr lang="en-GB" dirty="0">
            <a:solidFill>
              <a:schemeClr val="tx2"/>
            </a:solidFill>
          </a:endParaRPr>
        </a:p>
      </dgm:t>
    </dgm:pt>
    <dgm:pt modelId="{18440962-307F-4A3B-A8A6-4B661DC1CDE8}" type="parTrans" cxnId="{95363A6C-46F6-4E33-B443-5E6341C0277F}">
      <dgm:prSet/>
      <dgm:spPr/>
      <dgm:t>
        <a:bodyPr/>
        <a:lstStyle/>
        <a:p>
          <a:endParaRPr lang="en-GB"/>
        </a:p>
      </dgm:t>
    </dgm:pt>
    <dgm:pt modelId="{0E067CE1-6DA2-4DFC-9BD0-2E7C8BBC0E65}" type="sibTrans" cxnId="{95363A6C-46F6-4E33-B443-5E6341C0277F}">
      <dgm:prSet/>
      <dgm:spPr/>
      <dgm:t>
        <a:bodyPr/>
        <a:lstStyle/>
        <a:p>
          <a:endParaRPr lang="en-GB"/>
        </a:p>
      </dgm:t>
    </dgm:pt>
    <dgm:pt modelId="{8B78B50F-3F61-4A34-99D4-06036646FF40}">
      <dgm:prSet phldrT="[Text]"/>
      <dgm:spPr>
        <a:solidFill>
          <a:srgbClr val="FF0000"/>
        </a:solidFill>
      </dgm:spPr>
      <dgm:t>
        <a:bodyPr/>
        <a:lstStyle/>
        <a:p>
          <a:r>
            <a:rPr lang="en-GB" dirty="0" smtClean="0">
              <a:solidFill>
                <a:schemeClr val="tx2"/>
              </a:solidFill>
            </a:rPr>
            <a:t>TT&amp;AG</a:t>
          </a:r>
          <a:endParaRPr lang="en-GB" dirty="0">
            <a:solidFill>
              <a:schemeClr val="tx2"/>
            </a:solidFill>
          </a:endParaRPr>
        </a:p>
      </dgm:t>
    </dgm:pt>
    <dgm:pt modelId="{87D967A3-09D8-428E-80B3-0E13C108B206}" type="parTrans" cxnId="{A0E3F2BB-A8DA-4715-B476-44154C334D72}">
      <dgm:prSet/>
      <dgm:spPr/>
      <dgm:t>
        <a:bodyPr/>
        <a:lstStyle/>
        <a:p>
          <a:endParaRPr lang="en-GB"/>
        </a:p>
      </dgm:t>
    </dgm:pt>
    <dgm:pt modelId="{CEBCE839-5EB2-48A7-A1B8-5ABDBA2641A8}" type="sibTrans" cxnId="{A0E3F2BB-A8DA-4715-B476-44154C334D72}">
      <dgm:prSet/>
      <dgm:spPr/>
      <dgm:t>
        <a:bodyPr/>
        <a:lstStyle/>
        <a:p>
          <a:endParaRPr lang="en-GB"/>
        </a:p>
      </dgm:t>
    </dgm:pt>
    <dgm:pt modelId="{C47EA0A8-E2BD-4B20-9A2E-F0C0C10A3B70}">
      <dgm:prSet phldrT="[Text]"/>
      <dgm:spPr>
        <a:solidFill>
          <a:srgbClr val="4DC9C3"/>
        </a:solidFill>
      </dgm:spPr>
      <dgm:t>
        <a:bodyPr/>
        <a:lstStyle/>
        <a:p>
          <a:r>
            <a:rPr lang="en-GB" dirty="0" smtClean="0">
              <a:solidFill>
                <a:schemeClr val="tx2"/>
              </a:solidFill>
            </a:rPr>
            <a:t>Facilities</a:t>
          </a:r>
          <a:endParaRPr lang="en-GB" dirty="0">
            <a:solidFill>
              <a:schemeClr val="tx2"/>
            </a:solidFill>
          </a:endParaRPr>
        </a:p>
      </dgm:t>
    </dgm:pt>
    <dgm:pt modelId="{BEC3AA83-165B-43B0-82F8-32D051034DFC}" type="parTrans" cxnId="{1DD7BAB1-CCE6-4E5B-9A7C-0A5B51C8862D}">
      <dgm:prSet/>
      <dgm:spPr/>
      <dgm:t>
        <a:bodyPr/>
        <a:lstStyle/>
        <a:p>
          <a:endParaRPr lang="en-GB"/>
        </a:p>
      </dgm:t>
    </dgm:pt>
    <dgm:pt modelId="{ED6422C2-7D0F-4983-8825-972C3F3331DC}" type="sibTrans" cxnId="{1DD7BAB1-CCE6-4E5B-9A7C-0A5B51C8862D}">
      <dgm:prSet/>
      <dgm:spPr/>
      <dgm:t>
        <a:bodyPr/>
        <a:lstStyle/>
        <a:p>
          <a:endParaRPr lang="en-GB"/>
        </a:p>
      </dgm:t>
    </dgm:pt>
    <dgm:pt modelId="{C9D9953B-5137-45F2-8660-E5DFE31C52A5}">
      <dgm:prSet phldrT="[Text]"/>
      <dgm:spPr>
        <a:solidFill>
          <a:srgbClr val="00B0F0"/>
        </a:solidFill>
      </dgm:spPr>
      <dgm:t>
        <a:bodyPr/>
        <a:lstStyle/>
        <a:p>
          <a:r>
            <a:rPr lang="en-GB" dirty="0" smtClean="0">
              <a:solidFill>
                <a:schemeClr val="tx2"/>
              </a:solidFill>
            </a:rPr>
            <a:t>NA</a:t>
          </a:r>
          <a:endParaRPr lang="en-GB" dirty="0">
            <a:solidFill>
              <a:schemeClr val="tx2"/>
            </a:solidFill>
          </a:endParaRPr>
        </a:p>
      </dgm:t>
    </dgm:pt>
    <dgm:pt modelId="{7D9F738B-DF2B-4293-8D88-FEE5011AEF50}" type="parTrans" cxnId="{3D6E6495-6E68-44F9-8579-EA7ABC14A0D4}">
      <dgm:prSet/>
      <dgm:spPr/>
      <dgm:t>
        <a:bodyPr/>
        <a:lstStyle/>
        <a:p>
          <a:endParaRPr lang="en-GB"/>
        </a:p>
      </dgm:t>
    </dgm:pt>
    <dgm:pt modelId="{8159616C-6E98-4FF8-8835-0CC5C4126EC5}" type="sibTrans" cxnId="{3D6E6495-6E68-44F9-8579-EA7ABC14A0D4}">
      <dgm:prSet/>
      <dgm:spPr/>
      <dgm:t>
        <a:bodyPr/>
        <a:lstStyle/>
        <a:p>
          <a:endParaRPr lang="en-GB"/>
        </a:p>
      </dgm:t>
    </dgm:pt>
    <dgm:pt modelId="{0100096F-C0BD-4B47-8E29-030B9FB3D289}">
      <dgm:prSet phldrT="[Text]"/>
      <dgm:spPr>
        <a:solidFill>
          <a:srgbClr val="FFFF00"/>
        </a:solidFill>
      </dgm:spPr>
      <dgm:t>
        <a:bodyPr/>
        <a:lstStyle/>
        <a:p>
          <a:r>
            <a:rPr lang="en-GB" dirty="0" smtClean="0">
              <a:solidFill>
                <a:schemeClr val="tx2"/>
              </a:solidFill>
            </a:rPr>
            <a:t>Supply</a:t>
          </a:r>
        </a:p>
        <a:p>
          <a:r>
            <a:rPr lang="en-GB" dirty="0" smtClean="0">
              <a:solidFill>
                <a:schemeClr val="tx2"/>
              </a:solidFill>
            </a:rPr>
            <a:t>Chain</a:t>
          </a:r>
          <a:endParaRPr lang="en-GB" dirty="0">
            <a:solidFill>
              <a:schemeClr val="tx2"/>
            </a:solidFill>
          </a:endParaRPr>
        </a:p>
      </dgm:t>
    </dgm:pt>
    <dgm:pt modelId="{69D41868-2CFB-41A7-BB62-763460E04018}" type="parTrans" cxnId="{76A0F4BB-527C-4EFB-B385-25C6DE747481}">
      <dgm:prSet/>
      <dgm:spPr/>
      <dgm:t>
        <a:bodyPr/>
        <a:lstStyle/>
        <a:p>
          <a:endParaRPr lang="en-GB"/>
        </a:p>
      </dgm:t>
    </dgm:pt>
    <dgm:pt modelId="{9E90838B-A5AB-43C5-AF74-B537C5DA1D8B}" type="sibTrans" cxnId="{76A0F4BB-527C-4EFB-B385-25C6DE747481}">
      <dgm:prSet/>
      <dgm:spPr/>
      <dgm:t>
        <a:bodyPr/>
        <a:lstStyle/>
        <a:p>
          <a:endParaRPr lang="en-GB"/>
        </a:p>
      </dgm:t>
    </dgm:pt>
    <dgm:pt modelId="{D8C7E0B0-476F-46BF-8322-BCAE6AFA6A0D}" type="pres">
      <dgm:prSet presAssocID="{22DA730A-21A2-414D-A756-D8C3D7D4BF1C}" presName="Name0" presStyleCnt="0">
        <dgm:presLayoutVars>
          <dgm:chPref val="1"/>
          <dgm:dir/>
          <dgm:animOne val="branch"/>
          <dgm:animLvl val="lvl"/>
          <dgm:resizeHandles/>
        </dgm:presLayoutVars>
      </dgm:prSet>
      <dgm:spPr/>
      <dgm:t>
        <a:bodyPr/>
        <a:lstStyle/>
        <a:p>
          <a:endParaRPr lang="en-GB"/>
        </a:p>
      </dgm:t>
    </dgm:pt>
    <dgm:pt modelId="{8E302517-5C46-4D18-959A-9E9B493ED11C}" type="pres">
      <dgm:prSet presAssocID="{C037AD9A-C206-4B36-B7D8-C4BDB65A4B71}" presName="vertOne" presStyleCnt="0"/>
      <dgm:spPr/>
    </dgm:pt>
    <dgm:pt modelId="{6C29D621-6602-48B4-A6A4-0352BAB0ED8B}" type="pres">
      <dgm:prSet presAssocID="{C037AD9A-C206-4B36-B7D8-C4BDB65A4B71}" presName="txOne" presStyleLbl="node0" presStyleIdx="0" presStyleCnt="1" custLinFactNeighborX="-11" custLinFactNeighborY="-2336">
        <dgm:presLayoutVars>
          <dgm:chPref val="3"/>
        </dgm:presLayoutVars>
      </dgm:prSet>
      <dgm:spPr/>
      <dgm:t>
        <a:bodyPr/>
        <a:lstStyle/>
        <a:p>
          <a:endParaRPr lang="en-GB"/>
        </a:p>
      </dgm:t>
    </dgm:pt>
    <dgm:pt modelId="{CF2B592B-E624-4CEB-A087-A1189F0338CB}" type="pres">
      <dgm:prSet presAssocID="{C037AD9A-C206-4B36-B7D8-C4BDB65A4B71}" presName="parTransOne" presStyleCnt="0"/>
      <dgm:spPr/>
    </dgm:pt>
    <dgm:pt modelId="{677C2AB8-A062-4A04-BBDF-B5B2AECD982D}" type="pres">
      <dgm:prSet presAssocID="{C037AD9A-C206-4B36-B7D8-C4BDB65A4B71}" presName="horzOne" presStyleCnt="0"/>
      <dgm:spPr/>
    </dgm:pt>
    <dgm:pt modelId="{2A4344D5-24F2-4251-9640-D4C3EB8AFEA9}" type="pres">
      <dgm:prSet presAssocID="{CACE0397-9C67-4E26-8CBA-EAFC126C9BE8}" presName="vertTwo" presStyleCnt="0"/>
      <dgm:spPr/>
    </dgm:pt>
    <dgm:pt modelId="{EF51C6F8-F2E2-48C0-AB2E-0ECFEA36F65E}" type="pres">
      <dgm:prSet presAssocID="{CACE0397-9C67-4E26-8CBA-EAFC126C9BE8}" presName="txTwo" presStyleLbl="node2" presStyleIdx="0" presStyleCnt="2" custLinFactNeighborX="-18" custLinFactNeighborY="2">
        <dgm:presLayoutVars>
          <dgm:chPref val="3"/>
        </dgm:presLayoutVars>
      </dgm:prSet>
      <dgm:spPr/>
      <dgm:t>
        <a:bodyPr/>
        <a:lstStyle/>
        <a:p>
          <a:endParaRPr lang="en-GB"/>
        </a:p>
      </dgm:t>
    </dgm:pt>
    <dgm:pt modelId="{9AF6BD13-07FB-487B-8B4F-D33DB608ADDB}" type="pres">
      <dgm:prSet presAssocID="{CACE0397-9C67-4E26-8CBA-EAFC126C9BE8}" presName="parTransTwo" presStyleCnt="0"/>
      <dgm:spPr/>
    </dgm:pt>
    <dgm:pt modelId="{86D53048-C80D-480D-9D50-E6AC9A29381C}" type="pres">
      <dgm:prSet presAssocID="{CACE0397-9C67-4E26-8CBA-EAFC126C9BE8}" presName="horzTwo" presStyleCnt="0"/>
      <dgm:spPr/>
    </dgm:pt>
    <dgm:pt modelId="{EF610D19-33BA-4D75-A988-63C7B11E97EE}" type="pres">
      <dgm:prSet presAssocID="{8B78B50F-3F61-4A34-99D4-06036646FF40}" presName="vertThree" presStyleCnt="0"/>
      <dgm:spPr/>
    </dgm:pt>
    <dgm:pt modelId="{CFCA252A-56D5-482F-9318-0EE59F761EC8}" type="pres">
      <dgm:prSet presAssocID="{8B78B50F-3F61-4A34-99D4-06036646FF40}" presName="txThree" presStyleLbl="node3" presStyleIdx="0" presStyleCnt="3" custLinFactNeighborX="-36" custLinFactNeighborY="184">
        <dgm:presLayoutVars>
          <dgm:chPref val="3"/>
        </dgm:presLayoutVars>
      </dgm:prSet>
      <dgm:spPr/>
      <dgm:t>
        <a:bodyPr/>
        <a:lstStyle/>
        <a:p>
          <a:endParaRPr lang="en-GB"/>
        </a:p>
      </dgm:t>
    </dgm:pt>
    <dgm:pt modelId="{96A71311-3DA8-4224-9E2A-C447546BC470}" type="pres">
      <dgm:prSet presAssocID="{8B78B50F-3F61-4A34-99D4-06036646FF40}" presName="horzThree" presStyleCnt="0"/>
      <dgm:spPr/>
    </dgm:pt>
    <dgm:pt modelId="{CBD3C512-30BF-48F0-9AE3-8731157F4B0D}" type="pres">
      <dgm:prSet presAssocID="{CEBCE839-5EB2-48A7-A1B8-5ABDBA2641A8}" presName="sibSpaceThree" presStyleCnt="0"/>
      <dgm:spPr/>
    </dgm:pt>
    <dgm:pt modelId="{CBA3E024-6C24-4A5D-92DA-BFAF970B4CF6}" type="pres">
      <dgm:prSet presAssocID="{C47EA0A8-E2BD-4B20-9A2E-F0C0C10A3B70}" presName="vertThree" presStyleCnt="0"/>
      <dgm:spPr/>
    </dgm:pt>
    <dgm:pt modelId="{9265B0BE-C3BC-430A-9019-F2878029D0AA}" type="pres">
      <dgm:prSet presAssocID="{C47EA0A8-E2BD-4B20-9A2E-F0C0C10A3B70}" presName="txThree" presStyleLbl="node3" presStyleIdx="1" presStyleCnt="3">
        <dgm:presLayoutVars>
          <dgm:chPref val="3"/>
        </dgm:presLayoutVars>
      </dgm:prSet>
      <dgm:spPr/>
      <dgm:t>
        <a:bodyPr/>
        <a:lstStyle/>
        <a:p>
          <a:endParaRPr lang="en-GB"/>
        </a:p>
      </dgm:t>
    </dgm:pt>
    <dgm:pt modelId="{2262EAAE-CC88-4463-9BFE-0389AA55E3D6}" type="pres">
      <dgm:prSet presAssocID="{C47EA0A8-E2BD-4B20-9A2E-F0C0C10A3B70}" presName="horzThree" presStyleCnt="0"/>
      <dgm:spPr/>
    </dgm:pt>
    <dgm:pt modelId="{D31586A0-B6E8-4832-A0F9-7D5145DF6118}" type="pres">
      <dgm:prSet presAssocID="{0E067CE1-6DA2-4DFC-9BD0-2E7C8BBC0E65}" presName="sibSpaceTwo" presStyleCnt="0"/>
      <dgm:spPr/>
    </dgm:pt>
    <dgm:pt modelId="{C7567B93-5B7E-46C1-8942-3A04780A8263}" type="pres">
      <dgm:prSet presAssocID="{C9D9953B-5137-45F2-8660-E5DFE31C52A5}" presName="vertTwo" presStyleCnt="0"/>
      <dgm:spPr/>
    </dgm:pt>
    <dgm:pt modelId="{F2868521-7CED-4CD7-BF0C-0E2DE006E7B3}" type="pres">
      <dgm:prSet presAssocID="{C9D9953B-5137-45F2-8660-E5DFE31C52A5}" presName="txTwo" presStyleLbl="node2" presStyleIdx="1" presStyleCnt="2">
        <dgm:presLayoutVars>
          <dgm:chPref val="3"/>
        </dgm:presLayoutVars>
      </dgm:prSet>
      <dgm:spPr/>
      <dgm:t>
        <a:bodyPr/>
        <a:lstStyle/>
        <a:p>
          <a:endParaRPr lang="en-GB"/>
        </a:p>
      </dgm:t>
    </dgm:pt>
    <dgm:pt modelId="{3D4A27B6-4799-4CC4-BE84-3B200F89BC5D}" type="pres">
      <dgm:prSet presAssocID="{C9D9953B-5137-45F2-8660-E5DFE31C52A5}" presName="parTransTwo" presStyleCnt="0"/>
      <dgm:spPr/>
    </dgm:pt>
    <dgm:pt modelId="{AB453576-9499-45B9-99F5-E9313597FB98}" type="pres">
      <dgm:prSet presAssocID="{C9D9953B-5137-45F2-8660-E5DFE31C52A5}" presName="horzTwo" presStyleCnt="0"/>
      <dgm:spPr/>
    </dgm:pt>
    <dgm:pt modelId="{01A62C7E-9948-4779-BE59-5B23BECA1DAF}" type="pres">
      <dgm:prSet presAssocID="{0100096F-C0BD-4B47-8E29-030B9FB3D289}" presName="vertThree" presStyleCnt="0"/>
      <dgm:spPr/>
    </dgm:pt>
    <dgm:pt modelId="{23E47D8F-C8B2-46FF-893A-C0C5999EBC95}" type="pres">
      <dgm:prSet presAssocID="{0100096F-C0BD-4B47-8E29-030B9FB3D289}" presName="txThree" presStyleLbl="node3" presStyleIdx="2" presStyleCnt="3" custLinFactNeighborX="489" custLinFactNeighborY="185">
        <dgm:presLayoutVars>
          <dgm:chPref val="3"/>
        </dgm:presLayoutVars>
      </dgm:prSet>
      <dgm:spPr/>
      <dgm:t>
        <a:bodyPr/>
        <a:lstStyle/>
        <a:p>
          <a:endParaRPr lang="en-GB"/>
        </a:p>
      </dgm:t>
    </dgm:pt>
    <dgm:pt modelId="{E1C2F9B6-40B7-4F1B-8BA5-2D4E20406934}" type="pres">
      <dgm:prSet presAssocID="{0100096F-C0BD-4B47-8E29-030B9FB3D289}" presName="horzThree" presStyleCnt="0"/>
      <dgm:spPr/>
    </dgm:pt>
  </dgm:ptLst>
  <dgm:cxnLst>
    <dgm:cxn modelId="{7A7480BE-A431-4C6B-A930-A7EEEBB509C5}" type="presOf" srcId="{8B78B50F-3F61-4A34-99D4-06036646FF40}" destId="{CFCA252A-56D5-482F-9318-0EE59F761EC8}" srcOrd="0" destOrd="0" presId="urn:microsoft.com/office/officeart/2005/8/layout/hierarchy4"/>
    <dgm:cxn modelId="{DAF3C709-01AB-4024-B5C9-0AD87F08A880}" type="presOf" srcId="{C47EA0A8-E2BD-4B20-9A2E-F0C0C10A3B70}" destId="{9265B0BE-C3BC-430A-9019-F2878029D0AA}" srcOrd="0" destOrd="0" presId="urn:microsoft.com/office/officeart/2005/8/layout/hierarchy4"/>
    <dgm:cxn modelId="{95363A6C-46F6-4E33-B443-5E6341C0277F}" srcId="{C037AD9A-C206-4B36-B7D8-C4BDB65A4B71}" destId="{CACE0397-9C67-4E26-8CBA-EAFC126C9BE8}" srcOrd="0" destOrd="0" parTransId="{18440962-307F-4A3B-A8A6-4B661DC1CDE8}" sibTransId="{0E067CE1-6DA2-4DFC-9BD0-2E7C8BBC0E65}"/>
    <dgm:cxn modelId="{CEB9AA2F-6659-4D0D-9C8B-937FCEACA433}" type="presOf" srcId="{22DA730A-21A2-414D-A756-D8C3D7D4BF1C}" destId="{D8C7E0B0-476F-46BF-8322-BCAE6AFA6A0D}" srcOrd="0" destOrd="0" presId="urn:microsoft.com/office/officeart/2005/8/layout/hierarchy4"/>
    <dgm:cxn modelId="{42F0EA39-A50C-485A-8FAA-CF0459F9CB2E}" type="presOf" srcId="{C9D9953B-5137-45F2-8660-E5DFE31C52A5}" destId="{F2868521-7CED-4CD7-BF0C-0E2DE006E7B3}" srcOrd="0" destOrd="0" presId="urn:microsoft.com/office/officeart/2005/8/layout/hierarchy4"/>
    <dgm:cxn modelId="{1DD7BAB1-CCE6-4E5B-9A7C-0A5B51C8862D}" srcId="{CACE0397-9C67-4E26-8CBA-EAFC126C9BE8}" destId="{C47EA0A8-E2BD-4B20-9A2E-F0C0C10A3B70}" srcOrd="1" destOrd="0" parTransId="{BEC3AA83-165B-43B0-82F8-32D051034DFC}" sibTransId="{ED6422C2-7D0F-4983-8825-972C3F3331DC}"/>
    <dgm:cxn modelId="{76A0F4BB-527C-4EFB-B385-25C6DE747481}" srcId="{C9D9953B-5137-45F2-8660-E5DFE31C52A5}" destId="{0100096F-C0BD-4B47-8E29-030B9FB3D289}" srcOrd="0" destOrd="0" parTransId="{69D41868-2CFB-41A7-BB62-763460E04018}" sibTransId="{9E90838B-A5AB-43C5-AF74-B537C5DA1D8B}"/>
    <dgm:cxn modelId="{A0E3F2BB-A8DA-4715-B476-44154C334D72}" srcId="{CACE0397-9C67-4E26-8CBA-EAFC126C9BE8}" destId="{8B78B50F-3F61-4A34-99D4-06036646FF40}" srcOrd="0" destOrd="0" parTransId="{87D967A3-09D8-428E-80B3-0E13C108B206}" sibTransId="{CEBCE839-5EB2-48A7-A1B8-5ABDBA2641A8}"/>
    <dgm:cxn modelId="{B4ECDE83-1BCE-4252-B064-A914CB41679B}" type="presOf" srcId="{C037AD9A-C206-4B36-B7D8-C4BDB65A4B71}" destId="{6C29D621-6602-48B4-A6A4-0352BAB0ED8B}" srcOrd="0" destOrd="0" presId="urn:microsoft.com/office/officeart/2005/8/layout/hierarchy4"/>
    <dgm:cxn modelId="{A5EC3972-BFA6-44EE-B5A8-E082733EFFD4}" type="presOf" srcId="{CACE0397-9C67-4E26-8CBA-EAFC126C9BE8}" destId="{EF51C6F8-F2E2-48C0-AB2E-0ECFEA36F65E}" srcOrd="0" destOrd="0" presId="urn:microsoft.com/office/officeart/2005/8/layout/hierarchy4"/>
    <dgm:cxn modelId="{A2E72E63-0BE1-45B5-9F21-555108B27735}" type="presOf" srcId="{0100096F-C0BD-4B47-8E29-030B9FB3D289}" destId="{23E47D8F-C8B2-46FF-893A-C0C5999EBC95}" srcOrd="0" destOrd="0" presId="urn:microsoft.com/office/officeart/2005/8/layout/hierarchy4"/>
    <dgm:cxn modelId="{E8399F64-C1EC-492F-937F-72DC49A608F7}" srcId="{22DA730A-21A2-414D-A756-D8C3D7D4BF1C}" destId="{C037AD9A-C206-4B36-B7D8-C4BDB65A4B71}" srcOrd="0" destOrd="0" parTransId="{430248E2-FECC-460C-83A4-B4ED523AB2E0}" sibTransId="{8E3B4E28-FE69-48AD-B5EE-6F308D126790}"/>
    <dgm:cxn modelId="{3D6E6495-6E68-44F9-8579-EA7ABC14A0D4}" srcId="{C037AD9A-C206-4B36-B7D8-C4BDB65A4B71}" destId="{C9D9953B-5137-45F2-8660-E5DFE31C52A5}" srcOrd="1" destOrd="0" parTransId="{7D9F738B-DF2B-4293-8D88-FEE5011AEF50}" sibTransId="{8159616C-6E98-4FF8-8835-0CC5C4126EC5}"/>
    <dgm:cxn modelId="{2AEA5755-6C62-4BC7-B6DE-D9AF86E7AEBB}" type="presParOf" srcId="{D8C7E0B0-476F-46BF-8322-BCAE6AFA6A0D}" destId="{8E302517-5C46-4D18-959A-9E9B493ED11C}" srcOrd="0" destOrd="0" presId="urn:microsoft.com/office/officeart/2005/8/layout/hierarchy4"/>
    <dgm:cxn modelId="{C0F31379-198F-4B37-B13E-87142157B0C4}" type="presParOf" srcId="{8E302517-5C46-4D18-959A-9E9B493ED11C}" destId="{6C29D621-6602-48B4-A6A4-0352BAB0ED8B}" srcOrd="0" destOrd="0" presId="urn:microsoft.com/office/officeart/2005/8/layout/hierarchy4"/>
    <dgm:cxn modelId="{047B4459-EC15-4B8B-98DF-93BD79E288B9}" type="presParOf" srcId="{8E302517-5C46-4D18-959A-9E9B493ED11C}" destId="{CF2B592B-E624-4CEB-A087-A1189F0338CB}" srcOrd="1" destOrd="0" presId="urn:microsoft.com/office/officeart/2005/8/layout/hierarchy4"/>
    <dgm:cxn modelId="{865F3489-F253-4380-B846-B95154184FAA}" type="presParOf" srcId="{8E302517-5C46-4D18-959A-9E9B493ED11C}" destId="{677C2AB8-A062-4A04-BBDF-B5B2AECD982D}" srcOrd="2" destOrd="0" presId="urn:microsoft.com/office/officeart/2005/8/layout/hierarchy4"/>
    <dgm:cxn modelId="{7F4DC9ED-A4E0-491F-A3D3-5F85C1AF8F40}" type="presParOf" srcId="{677C2AB8-A062-4A04-BBDF-B5B2AECD982D}" destId="{2A4344D5-24F2-4251-9640-D4C3EB8AFEA9}" srcOrd="0" destOrd="0" presId="urn:microsoft.com/office/officeart/2005/8/layout/hierarchy4"/>
    <dgm:cxn modelId="{CF54E92E-7AE0-4C6C-997F-BA3C47673E8F}" type="presParOf" srcId="{2A4344D5-24F2-4251-9640-D4C3EB8AFEA9}" destId="{EF51C6F8-F2E2-48C0-AB2E-0ECFEA36F65E}" srcOrd="0" destOrd="0" presId="urn:microsoft.com/office/officeart/2005/8/layout/hierarchy4"/>
    <dgm:cxn modelId="{14293860-1133-4F0F-95D3-1F8DADAD1CA0}" type="presParOf" srcId="{2A4344D5-24F2-4251-9640-D4C3EB8AFEA9}" destId="{9AF6BD13-07FB-487B-8B4F-D33DB608ADDB}" srcOrd="1" destOrd="0" presId="urn:microsoft.com/office/officeart/2005/8/layout/hierarchy4"/>
    <dgm:cxn modelId="{E91DF809-09B1-4821-9A24-41D3F9679F7B}" type="presParOf" srcId="{2A4344D5-24F2-4251-9640-D4C3EB8AFEA9}" destId="{86D53048-C80D-480D-9D50-E6AC9A29381C}" srcOrd="2" destOrd="0" presId="urn:microsoft.com/office/officeart/2005/8/layout/hierarchy4"/>
    <dgm:cxn modelId="{E3F886B5-8F98-4537-B35F-7B4161E27B19}" type="presParOf" srcId="{86D53048-C80D-480D-9D50-E6AC9A29381C}" destId="{EF610D19-33BA-4D75-A988-63C7B11E97EE}" srcOrd="0" destOrd="0" presId="urn:microsoft.com/office/officeart/2005/8/layout/hierarchy4"/>
    <dgm:cxn modelId="{688119C7-24AB-405B-AA5C-F4D59FC500BA}" type="presParOf" srcId="{EF610D19-33BA-4D75-A988-63C7B11E97EE}" destId="{CFCA252A-56D5-482F-9318-0EE59F761EC8}" srcOrd="0" destOrd="0" presId="urn:microsoft.com/office/officeart/2005/8/layout/hierarchy4"/>
    <dgm:cxn modelId="{F6683DEF-7E21-4358-A225-2FC64CD153E7}" type="presParOf" srcId="{EF610D19-33BA-4D75-A988-63C7B11E97EE}" destId="{96A71311-3DA8-4224-9E2A-C447546BC470}" srcOrd="1" destOrd="0" presId="urn:microsoft.com/office/officeart/2005/8/layout/hierarchy4"/>
    <dgm:cxn modelId="{C0C28132-D9CD-4C76-84A1-C4DCDD2EF10F}" type="presParOf" srcId="{86D53048-C80D-480D-9D50-E6AC9A29381C}" destId="{CBD3C512-30BF-48F0-9AE3-8731157F4B0D}" srcOrd="1" destOrd="0" presId="urn:microsoft.com/office/officeart/2005/8/layout/hierarchy4"/>
    <dgm:cxn modelId="{987E9549-FCFA-4307-89C8-9BBA2CDAC9BA}" type="presParOf" srcId="{86D53048-C80D-480D-9D50-E6AC9A29381C}" destId="{CBA3E024-6C24-4A5D-92DA-BFAF970B4CF6}" srcOrd="2" destOrd="0" presId="urn:microsoft.com/office/officeart/2005/8/layout/hierarchy4"/>
    <dgm:cxn modelId="{1232AD7F-FE2C-404A-A7BA-E7E7150A64BF}" type="presParOf" srcId="{CBA3E024-6C24-4A5D-92DA-BFAF970B4CF6}" destId="{9265B0BE-C3BC-430A-9019-F2878029D0AA}" srcOrd="0" destOrd="0" presId="urn:microsoft.com/office/officeart/2005/8/layout/hierarchy4"/>
    <dgm:cxn modelId="{8025C6E6-8AFD-415D-AFF8-62CA29C2906A}" type="presParOf" srcId="{CBA3E024-6C24-4A5D-92DA-BFAF970B4CF6}" destId="{2262EAAE-CC88-4463-9BFE-0389AA55E3D6}" srcOrd="1" destOrd="0" presId="urn:microsoft.com/office/officeart/2005/8/layout/hierarchy4"/>
    <dgm:cxn modelId="{10FB5B5F-833B-4CEE-86C3-21E13211E2C8}" type="presParOf" srcId="{677C2AB8-A062-4A04-BBDF-B5B2AECD982D}" destId="{D31586A0-B6E8-4832-A0F9-7D5145DF6118}" srcOrd="1" destOrd="0" presId="urn:microsoft.com/office/officeart/2005/8/layout/hierarchy4"/>
    <dgm:cxn modelId="{5D61C1D2-90BA-4301-B80B-5F779C3E37E0}" type="presParOf" srcId="{677C2AB8-A062-4A04-BBDF-B5B2AECD982D}" destId="{C7567B93-5B7E-46C1-8942-3A04780A8263}" srcOrd="2" destOrd="0" presId="urn:microsoft.com/office/officeart/2005/8/layout/hierarchy4"/>
    <dgm:cxn modelId="{BB67ED87-DD78-48A1-9843-15D01B5E0163}" type="presParOf" srcId="{C7567B93-5B7E-46C1-8942-3A04780A8263}" destId="{F2868521-7CED-4CD7-BF0C-0E2DE006E7B3}" srcOrd="0" destOrd="0" presId="urn:microsoft.com/office/officeart/2005/8/layout/hierarchy4"/>
    <dgm:cxn modelId="{56D741A8-02A6-47B9-928D-A1F4F6E30808}" type="presParOf" srcId="{C7567B93-5B7E-46C1-8942-3A04780A8263}" destId="{3D4A27B6-4799-4CC4-BE84-3B200F89BC5D}" srcOrd="1" destOrd="0" presId="urn:microsoft.com/office/officeart/2005/8/layout/hierarchy4"/>
    <dgm:cxn modelId="{93AFAFB3-D1EB-4123-A523-59E5575B1F0B}" type="presParOf" srcId="{C7567B93-5B7E-46C1-8942-3A04780A8263}" destId="{AB453576-9499-45B9-99F5-E9313597FB98}" srcOrd="2" destOrd="0" presId="urn:microsoft.com/office/officeart/2005/8/layout/hierarchy4"/>
    <dgm:cxn modelId="{6FBE9C49-FA43-4FA9-A99A-248DC22B611B}" type="presParOf" srcId="{AB453576-9499-45B9-99F5-E9313597FB98}" destId="{01A62C7E-9948-4779-BE59-5B23BECA1DAF}" srcOrd="0" destOrd="0" presId="urn:microsoft.com/office/officeart/2005/8/layout/hierarchy4"/>
    <dgm:cxn modelId="{09CBF8EF-8EBC-4F6C-BEA4-1E523D53D71F}" type="presParOf" srcId="{01A62C7E-9948-4779-BE59-5B23BECA1DAF}" destId="{23E47D8F-C8B2-46FF-893A-C0C5999EBC95}" srcOrd="0" destOrd="0" presId="urn:microsoft.com/office/officeart/2005/8/layout/hierarchy4"/>
    <dgm:cxn modelId="{F3E3444E-1299-4300-B11B-5A574D0B0669}" type="presParOf" srcId="{01A62C7E-9948-4779-BE59-5B23BECA1DAF}" destId="{E1C2F9B6-40B7-4F1B-8BA5-2D4E20406934}" srcOrd="1" destOrd="0" presId="urn:microsoft.com/office/officeart/2005/8/layout/hierarchy4"/>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DA730A-21A2-414D-A756-D8C3D7D4BF1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GB"/>
        </a:p>
      </dgm:t>
    </dgm:pt>
    <dgm:pt modelId="{C037AD9A-C206-4B36-B7D8-C4BDB65A4B71}">
      <dgm:prSet phldrT="[Text]"/>
      <dgm:spPr>
        <a:solidFill>
          <a:srgbClr val="D0CFE1"/>
        </a:solidFill>
      </dgm:spPr>
      <dgm:t>
        <a:bodyPr/>
        <a:lstStyle/>
        <a:p>
          <a:r>
            <a:rPr lang="en-GB" dirty="0" smtClean="0">
              <a:solidFill>
                <a:schemeClr val="tx2"/>
              </a:solidFill>
            </a:rPr>
            <a:t>Operations</a:t>
          </a:r>
          <a:endParaRPr lang="en-GB" dirty="0">
            <a:solidFill>
              <a:schemeClr val="tx2"/>
            </a:solidFill>
          </a:endParaRPr>
        </a:p>
      </dgm:t>
    </dgm:pt>
    <dgm:pt modelId="{430248E2-FECC-460C-83A4-B4ED523AB2E0}" type="parTrans" cxnId="{E8399F64-C1EC-492F-937F-72DC49A608F7}">
      <dgm:prSet/>
      <dgm:spPr/>
      <dgm:t>
        <a:bodyPr/>
        <a:lstStyle/>
        <a:p>
          <a:endParaRPr lang="en-GB"/>
        </a:p>
      </dgm:t>
    </dgm:pt>
    <dgm:pt modelId="{8E3B4E28-FE69-48AD-B5EE-6F308D126790}" type="sibTrans" cxnId="{E8399F64-C1EC-492F-937F-72DC49A608F7}">
      <dgm:prSet/>
      <dgm:spPr/>
      <dgm:t>
        <a:bodyPr/>
        <a:lstStyle/>
        <a:p>
          <a:endParaRPr lang="en-GB"/>
        </a:p>
      </dgm:t>
    </dgm:pt>
    <dgm:pt modelId="{CACE0397-9C67-4E26-8CBA-EAFC126C9BE8}">
      <dgm:prSet phldrT="[Text]"/>
      <dgm:spPr>
        <a:solidFill>
          <a:srgbClr val="FFECD9"/>
        </a:solidFill>
      </dgm:spPr>
      <dgm:t>
        <a:bodyPr/>
        <a:lstStyle/>
        <a:p>
          <a:r>
            <a:rPr lang="en-GB" dirty="0" smtClean="0">
              <a:solidFill>
                <a:schemeClr val="tx2"/>
              </a:solidFill>
            </a:rPr>
            <a:t>DSO</a:t>
          </a:r>
          <a:endParaRPr lang="en-GB" dirty="0">
            <a:solidFill>
              <a:schemeClr val="tx2"/>
            </a:solidFill>
          </a:endParaRPr>
        </a:p>
      </dgm:t>
    </dgm:pt>
    <dgm:pt modelId="{18440962-307F-4A3B-A8A6-4B661DC1CDE8}" type="parTrans" cxnId="{95363A6C-46F6-4E33-B443-5E6341C0277F}">
      <dgm:prSet/>
      <dgm:spPr/>
      <dgm:t>
        <a:bodyPr/>
        <a:lstStyle/>
        <a:p>
          <a:endParaRPr lang="en-GB"/>
        </a:p>
      </dgm:t>
    </dgm:pt>
    <dgm:pt modelId="{0E067CE1-6DA2-4DFC-9BD0-2E7C8BBC0E65}" type="sibTrans" cxnId="{95363A6C-46F6-4E33-B443-5E6341C0277F}">
      <dgm:prSet/>
      <dgm:spPr/>
      <dgm:t>
        <a:bodyPr/>
        <a:lstStyle/>
        <a:p>
          <a:endParaRPr lang="en-GB"/>
        </a:p>
      </dgm:t>
    </dgm:pt>
    <dgm:pt modelId="{8B78B50F-3F61-4A34-99D4-06036646FF40}">
      <dgm:prSet phldrT="[Text]"/>
      <dgm:spPr>
        <a:solidFill>
          <a:srgbClr val="FF0000"/>
        </a:solidFill>
      </dgm:spPr>
      <dgm:t>
        <a:bodyPr/>
        <a:lstStyle/>
        <a:p>
          <a:r>
            <a:rPr lang="en-GB" dirty="0" smtClean="0">
              <a:solidFill>
                <a:schemeClr val="tx2"/>
              </a:solidFill>
            </a:rPr>
            <a:t>TT&amp;AG</a:t>
          </a:r>
          <a:endParaRPr lang="en-GB" dirty="0">
            <a:solidFill>
              <a:schemeClr val="tx2"/>
            </a:solidFill>
          </a:endParaRPr>
        </a:p>
      </dgm:t>
    </dgm:pt>
    <dgm:pt modelId="{87D967A3-09D8-428E-80B3-0E13C108B206}" type="parTrans" cxnId="{A0E3F2BB-A8DA-4715-B476-44154C334D72}">
      <dgm:prSet/>
      <dgm:spPr/>
      <dgm:t>
        <a:bodyPr/>
        <a:lstStyle/>
        <a:p>
          <a:endParaRPr lang="en-GB"/>
        </a:p>
      </dgm:t>
    </dgm:pt>
    <dgm:pt modelId="{CEBCE839-5EB2-48A7-A1B8-5ABDBA2641A8}" type="sibTrans" cxnId="{A0E3F2BB-A8DA-4715-B476-44154C334D72}">
      <dgm:prSet/>
      <dgm:spPr/>
      <dgm:t>
        <a:bodyPr/>
        <a:lstStyle/>
        <a:p>
          <a:endParaRPr lang="en-GB"/>
        </a:p>
      </dgm:t>
    </dgm:pt>
    <dgm:pt modelId="{C47EA0A8-E2BD-4B20-9A2E-F0C0C10A3B70}">
      <dgm:prSet phldrT="[Text]"/>
      <dgm:spPr>
        <a:solidFill>
          <a:srgbClr val="4DC9C3"/>
        </a:solidFill>
      </dgm:spPr>
      <dgm:t>
        <a:bodyPr/>
        <a:lstStyle/>
        <a:p>
          <a:r>
            <a:rPr lang="en-GB" dirty="0" smtClean="0">
              <a:solidFill>
                <a:schemeClr val="tx2"/>
              </a:solidFill>
            </a:rPr>
            <a:t>Facilities</a:t>
          </a:r>
          <a:endParaRPr lang="en-GB" dirty="0">
            <a:solidFill>
              <a:schemeClr val="tx2"/>
            </a:solidFill>
          </a:endParaRPr>
        </a:p>
      </dgm:t>
    </dgm:pt>
    <dgm:pt modelId="{BEC3AA83-165B-43B0-82F8-32D051034DFC}" type="parTrans" cxnId="{1DD7BAB1-CCE6-4E5B-9A7C-0A5B51C8862D}">
      <dgm:prSet/>
      <dgm:spPr/>
      <dgm:t>
        <a:bodyPr/>
        <a:lstStyle/>
        <a:p>
          <a:endParaRPr lang="en-GB"/>
        </a:p>
      </dgm:t>
    </dgm:pt>
    <dgm:pt modelId="{ED6422C2-7D0F-4983-8825-972C3F3331DC}" type="sibTrans" cxnId="{1DD7BAB1-CCE6-4E5B-9A7C-0A5B51C8862D}">
      <dgm:prSet/>
      <dgm:spPr/>
      <dgm:t>
        <a:bodyPr/>
        <a:lstStyle/>
        <a:p>
          <a:endParaRPr lang="en-GB"/>
        </a:p>
      </dgm:t>
    </dgm:pt>
    <dgm:pt modelId="{C9D9953B-5137-45F2-8660-E5DFE31C52A5}">
      <dgm:prSet phldrT="[Text]"/>
      <dgm:spPr>
        <a:solidFill>
          <a:srgbClr val="00B0F0"/>
        </a:solidFill>
      </dgm:spPr>
      <dgm:t>
        <a:bodyPr/>
        <a:lstStyle/>
        <a:p>
          <a:r>
            <a:rPr lang="en-GB" dirty="0" smtClean="0">
              <a:solidFill>
                <a:schemeClr val="tx2"/>
              </a:solidFill>
            </a:rPr>
            <a:t>NA</a:t>
          </a:r>
          <a:endParaRPr lang="en-GB" dirty="0">
            <a:solidFill>
              <a:schemeClr val="tx2"/>
            </a:solidFill>
          </a:endParaRPr>
        </a:p>
      </dgm:t>
    </dgm:pt>
    <dgm:pt modelId="{7D9F738B-DF2B-4293-8D88-FEE5011AEF50}" type="parTrans" cxnId="{3D6E6495-6E68-44F9-8579-EA7ABC14A0D4}">
      <dgm:prSet/>
      <dgm:spPr/>
      <dgm:t>
        <a:bodyPr/>
        <a:lstStyle/>
        <a:p>
          <a:endParaRPr lang="en-GB"/>
        </a:p>
      </dgm:t>
    </dgm:pt>
    <dgm:pt modelId="{8159616C-6E98-4FF8-8835-0CC5C4126EC5}" type="sibTrans" cxnId="{3D6E6495-6E68-44F9-8579-EA7ABC14A0D4}">
      <dgm:prSet/>
      <dgm:spPr/>
      <dgm:t>
        <a:bodyPr/>
        <a:lstStyle/>
        <a:p>
          <a:endParaRPr lang="en-GB"/>
        </a:p>
      </dgm:t>
    </dgm:pt>
    <dgm:pt modelId="{0100096F-C0BD-4B47-8E29-030B9FB3D289}">
      <dgm:prSet phldrT="[Text]"/>
      <dgm:spPr>
        <a:solidFill>
          <a:srgbClr val="FFFF00"/>
        </a:solidFill>
      </dgm:spPr>
      <dgm:t>
        <a:bodyPr/>
        <a:lstStyle/>
        <a:p>
          <a:r>
            <a:rPr lang="en-GB" dirty="0" smtClean="0">
              <a:solidFill>
                <a:schemeClr val="tx2"/>
              </a:solidFill>
            </a:rPr>
            <a:t>Supply</a:t>
          </a:r>
        </a:p>
        <a:p>
          <a:r>
            <a:rPr lang="en-GB" dirty="0" smtClean="0">
              <a:solidFill>
                <a:schemeClr val="tx2"/>
              </a:solidFill>
            </a:rPr>
            <a:t>Chain</a:t>
          </a:r>
          <a:endParaRPr lang="en-GB" dirty="0">
            <a:solidFill>
              <a:schemeClr val="tx2"/>
            </a:solidFill>
          </a:endParaRPr>
        </a:p>
      </dgm:t>
    </dgm:pt>
    <dgm:pt modelId="{69D41868-2CFB-41A7-BB62-763460E04018}" type="parTrans" cxnId="{76A0F4BB-527C-4EFB-B385-25C6DE747481}">
      <dgm:prSet/>
      <dgm:spPr/>
      <dgm:t>
        <a:bodyPr/>
        <a:lstStyle/>
        <a:p>
          <a:endParaRPr lang="en-GB"/>
        </a:p>
      </dgm:t>
    </dgm:pt>
    <dgm:pt modelId="{9E90838B-A5AB-43C5-AF74-B537C5DA1D8B}" type="sibTrans" cxnId="{76A0F4BB-527C-4EFB-B385-25C6DE747481}">
      <dgm:prSet/>
      <dgm:spPr/>
      <dgm:t>
        <a:bodyPr/>
        <a:lstStyle/>
        <a:p>
          <a:endParaRPr lang="en-GB"/>
        </a:p>
      </dgm:t>
    </dgm:pt>
    <dgm:pt modelId="{D8C7E0B0-476F-46BF-8322-BCAE6AFA6A0D}" type="pres">
      <dgm:prSet presAssocID="{22DA730A-21A2-414D-A756-D8C3D7D4BF1C}" presName="Name0" presStyleCnt="0">
        <dgm:presLayoutVars>
          <dgm:chPref val="1"/>
          <dgm:dir/>
          <dgm:animOne val="branch"/>
          <dgm:animLvl val="lvl"/>
          <dgm:resizeHandles/>
        </dgm:presLayoutVars>
      </dgm:prSet>
      <dgm:spPr/>
      <dgm:t>
        <a:bodyPr/>
        <a:lstStyle/>
        <a:p>
          <a:endParaRPr lang="en-GB"/>
        </a:p>
      </dgm:t>
    </dgm:pt>
    <dgm:pt modelId="{8E302517-5C46-4D18-959A-9E9B493ED11C}" type="pres">
      <dgm:prSet presAssocID="{C037AD9A-C206-4B36-B7D8-C4BDB65A4B71}" presName="vertOne" presStyleCnt="0"/>
      <dgm:spPr/>
    </dgm:pt>
    <dgm:pt modelId="{6C29D621-6602-48B4-A6A4-0352BAB0ED8B}" type="pres">
      <dgm:prSet presAssocID="{C037AD9A-C206-4B36-B7D8-C4BDB65A4B71}" presName="txOne" presStyleLbl="node0" presStyleIdx="0" presStyleCnt="1" custLinFactNeighborX="-11" custLinFactNeighborY="-2336">
        <dgm:presLayoutVars>
          <dgm:chPref val="3"/>
        </dgm:presLayoutVars>
      </dgm:prSet>
      <dgm:spPr/>
      <dgm:t>
        <a:bodyPr/>
        <a:lstStyle/>
        <a:p>
          <a:endParaRPr lang="en-GB"/>
        </a:p>
      </dgm:t>
    </dgm:pt>
    <dgm:pt modelId="{CF2B592B-E624-4CEB-A087-A1189F0338CB}" type="pres">
      <dgm:prSet presAssocID="{C037AD9A-C206-4B36-B7D8-C4BDB65A4B71}" presName="parTransOne" presStyleCnt="0"/>
      <dgm:spPr/>
    </dgm:pt>
    <dgm:pt modelId="{677C2AB8-A062-4A04-BBDF-B5B2AECD982D}" type="pres">
      <dgm:prSet presAssocID="{C037AD9A-C206-4B36-B7D8-C4BDB65A4B71}" presName="horzOne" presStyleCnt="0"/>
      <dgm:spPr/>
    </dgm:pt>
    <dgm:pt modelId="{2A4344D5-24F2-4251-9640-D4C3EB8AFEA9}" type="pres">
      <dgm:prSet presAssocID="{CACE0397-9C67-4E26-8CBA-EAFC126C9BE8}" presName="vertTwo" presStyleCnt="0"/>
      <dgm:spPr/>
    </dgm:pt>
    <dgm:pt modelId="{EF51C6F8-F2E2-48C0-AB2E-0ECFEA36F65E}" type="pres">
      <dgm:prSet presAssocID="{CACE0397-9C67-4E26-8CBA-EAFC126C9BE8}" presName="txTwo" presStyleLbl="node2" presStyleIdx="0" presStyleCnt="2" custLinFactNeighborX="-18" custLinFactNeighborY="2">
        <dgm:presLayoutVars>
          <dgm:chPref val="3"/>
        </dgm:presLayoutVars>
      </dgm:prSet>
      <dgm:spPr/>
      <dgm:t>
        <a:bodyPr/>
        <a:lstStyle/>
        <a:p>
          <a:endParaRPr lang="en-GB"/>
        </a:p>
      </dgm:t>
    </dgm:pt>
    <dgm:pt modelId="{9AF6BD13-07FB-487B-8B4F-D33DB608ADDB}" type="pres">
      <dgm:prSet presAssocID="{CACE0397-9C67-4E26-8CBA-EAFC126C9BE8}" presName="parTransTwo" presStyleCnt="0"/>
      <dgm:spPr/>
    </dgm:pt>
    <dgm:pt modelId="{86D53048-C80D-480D-9D50-E6AC9A29381C}" type="pres">
      <dgm:prSet presAssocID="{CACE0397-9C67-4E26-8CBA-EAFC126C9BE8}" presName="horzTwo" presStyleCnt="0"/>
      <dgm:spPr/>
    </dgm:pt>
    <dgm:pt modelId="{EF610D19-33BA-4D75-A988-63C7B11E97EE}" type="pres">
      <dgm:prSet presAssocID="{8B78B50F-3F61-4A34-99D4-06036646FF40}" presName="vertThree" presStyleCnt="0"/>
      <dgm:spPr/>
    </dgm:pt>
    <dgm:pt modelId="{CFCA252A-56D5-482F-9318-0EE59F761EC8}" type="pres">
      <dgm:prSet presAssocID="{8B78B50F-3F61-4A34-99D4-06036646FF40}" presName="txThree" presStyleLbl="node3" presStyleIdx="0" presStyleCnt="3" custLinFactNeighborX="-36" custLinFactNeighborY="184">
        <dgm:presLayoutVars>
          <dgm:chPref val="3"/>
        </dgm:presLayoutVars>
      </dgm:prSet>
      <dgm:spPr/>
      <dgm:t>
        <a:bodyPr/>
        <a:lstStyle/>
        <a:p>
          <a:endParaRPr lang="en-GB"/>
        </a:p>
      </dgm:t>
    </dgm:pt>
    <dgm:pt modelId="{96A71311-3DA8-4224-9E2A-C447546BC470}" type="pres">
      <dgm:prSet presAssocID="{8B78B50F-3F61-4A34-99D4-06036646FF40}" presName="horzThree" presStyleCnt="0"/>
      <dgm:spPr/>
    </dgm:pt>
    <dgm:pt modelId="{CBD3C512-30BF-48F0-9AE3-8731157F4B0D}" type="pres">
      <dgm:prSet presAssocID="{CEBCE839-5EB2-48A7-A1B8-5ABDBA2641A8}" presName="sibSpaceThree" presStyleCnt="0"/>
      <dgm:spPr/>
    </dgm:pt>
    <dgm:pt modelId="{CBA3E024-6C24-4A5D-92DA-BFAF970B4CF6}" type="pres">
      <dgm:prSet presAssocID="{C47EA0A8-E2BD-4B20-9A2E-F0C0C10A3B70}" presName="vertThree" presStyleCnt="0"/>
      <dgm:spPr/>
    </dgm:pt>
    <dgm:pt modelId="{9265B0BE-C3BC-430A-9019-F2878029D0AA}" type="pres">
      <dgm:prSet presAssocID="{C47EA0A8-E2BD-4B20-9A2E-F0C0C10A3B70}" presName="txThree" presStyleLbl="node3" presStyleIdx="1" presStyleCnt="3">
        <dgm:presLayoutVars>
          <dgm:chPref val="3"/>
        </dgm:presLayoutVars>
      </dgm:prSet>
      <dgm:spPr/>
      <dgm:t>
        <a:bodyPr/>
        <a:lstStyle/>
        <a:p>
          <a:endParaRPr lang="en-GB"/>
        </a:p>
      </dgm:t>
    </dgm:pt>
    <dgm:pt modelId="{2262EAAE-CC88-4463-9BFE-0389AA55E3D6}" type="pres">
      <dgm:prSet presAssocID="{C47EA0A8-E2BD-4B20-9A2E-F0C0C10A3B70}" presName="horzThree" presStyleCnt="0"/>
      <dgm:spPr/>
    </dgm:pt>
    <dgm:pt modelId="{D31586A0-B6E8-4832-A0F9-7D5145DF6118}" type="pres">
      <dgm:prSet presAssocID="{0E067CE1-6DA2-4DFC-9BD0-2E7C8BBC0E65}" presName="sibSpaceTwo" presStyleCnt="0"/>
      <dgm:spPr/>
    </dgm:pt>
    <dgm:pt modelId="{C7567B93-5B7E-46C1-8942-3A04780A8263}" type="pres">
      <dgm:prSet presAssocID="{C9D9953B-5137-45F2-8660-E5DFE31C52A5}" presName="vertTwo" presStyleCnt="0"/>
      <dgm:spPr/>
    </dgm:pt>
    <dgm:pt modelId="{F2868521-7CED-4CD7-BF0C-0E2DE006E7B3}" type="pres">
      <dgm:prSet presAssocID="{C9D9953B-5137-45F2-8660-E5DFE31C52A5}" presName="txTwo" presStyleLbl="node2" presStyleIdx="1" presStyleCnt="2">
        <dgm:presLayoutVars>
          <dgm:chPref val="3"/>
        </dgm:presLayoutVars>
      </dgm:prSet>
      <dgm:spPr/>
      <dgm:t>
        <a:bodyPr/>
        <a:lstStyle/>
        <a:p>
          <a:endParaRPr lang="en-GB"/>
        </a:p>
      </dgm:t>
    </dgm:pt>
    <dgm:pt modelId="{3D4A27B6-4799-4CC4-BE84-3B200F89BC5D}" type="pres">
      <dgm:prSet presAssocID="{C9D9953B-5137-45F2-8660-E5DFE31C52A5}" presName="parTransTwo" presStyleCnt="0"/>
      <dgm:spPr/>
    </dgm:pt>
    <dgm:pt modelId="{AB453576-9499-45B9-99F5-E9313597FB98}" type="pres">
      <dgm:prSet presAssocID="{C9D9953B-5137-45F2-8660-E5DFE31C52A5}" presName="horzTwo" presStyleCnt="0"/>
      <dgm:spPr/>
    </dgm:pt>
    <dgm:pt modelId="{01A62C7E-9948-4779-BE59-5B23BECA1DAF}" type="pres">
      <dgm:prSet presAssocID="{0100096F-C0BD-4B47-8E29-030B9FB3D289}" presName="vertThree" presStyleCnt="0"/>
      <dgm:spPr/>
    </dgm:pt>
    <dgm:pt modelId="{23E47D8F-C8B2-46FF-893A-C0C5999EBC95}" type="pres">
      <dgm:prSet presAssocID="{0100096F-C0BD-4B47-8E29-030B9FB3D289}" presName="txThree" presStyleLbl="node3" presStyleIdx="2" presStyleCnt="3" custLinFactNeighborX="489" custLinFactNeighborY="185">
        <dgm:presLayoutVars>
          <dgm:chPref val="3"/>
        </dgm:presLayoutVars>
      </dgm:prSet>
      <dgm:spPr/>
      <dgm:t>
        <a:bodyPr/>
        <a:lstStyle/>
        <a:p>
          <a:endParaRPr lang="en-GB"/>
        </a:p>
      </dgm:t>
    </dgm:pt>
    <dgm:pt modelId="{E1C2F9B6-40B7-4F1B-8BA5-2D4E20406934}" type="pres">
      <dgm:prSet presAssocID="{0100096F-C0BD-4B47-8E29-030B9FB3D289}" presName="horzThree" presStyleCnt="0"/>
      <dgm:spPr/>
    </dgm:pt>
  </dgm:ptLst>
  <dgm:cxnLst>
    <dgm:cxn modelId="{E8399F64-C1EC-492F-937F-72DC49A608F7}" srcId="{22DA730A-21A2-414D-A756-D8C3D7D4BF1C}" destId="{C037AD9A-C206-4B36-B7D8-C4BDB65A4B71}" srcOrd="0" destOrd="0" parTransId="{430248E2-FECC-460C-83A4-B4ED523AB2E0}" sibTransId="{8E3B4E28-FE69-48AD-B5EE-6F308D126790}"/>
    <dgm:cxn modelId="{1DD7BAB1-CCE6-4E5B-9A7C-0A5B51C8862D}" srcId="{CACE0397-9C67-4E26-8CBA-EAFC126C9BE8}" destId="{C47EA0A8-E2BD-4B20-9A2E-F0C0C10A3B70}" srcOrd="1" destOrd="0" parTransId="{BEC3AA83-165B-43B0-82F8-32D051034DFC}" sibTransId="{ED6422C2-7D0F-4983-8825-972C3F3331DC}"/>
    <dgm:cxn modelId="{95363A6C-46F6-4E33-B443-5E6341C0277F}" srcId="{C037AD9A-C206-4B36-B7D8-C4BDB65A4B71}" destId="{CACE0397-9C67-4E26-8CBA-EAFC126C9BE8}" srcOrd="0" destOrd="0" parTransId="{18440962-307F-4A3B-A8A6-4B661DC1CDE8}" sibTransId="{0E067CE1-6DA2-4DFC-9BD0-2E7C8BBC0E65}"/>
    <dgm:cxn modelId="{8AB4030B-FD52-4CD5-85DF-388E20FFCB8B}" type="presOf" srcId="{C47EA0A8-E2BD-4B20-9A2E-F0C0C10A3B70}" destId="{9265B0BE-C3BC-430A-9019-F2878029D0AA}" srcOrd="0" destOrd="0" presId="urn:microsoft.com/office/officeart/2005/8/layout/hierarchy4"/>
    <dgm:cxn modelId="{FF6E963B-7F54-4C77-AF41-F0516DD4B8DA}" type="presOf" srcId="{C9D9953B-5137-45F2-8660-E5DFE31C52A5}" destId="{F2868521-7CED-4CD7-BF0C-0E2DE006E7B3}" srcOrd="0" destOrd="0" presId="urn:microsoft.com/office/officeart/2005/8/layout/hierarchy4"/>
    <dgm:cxn modelId="{699CD5DF-A0C9-4BA4-AB89-6C904EADE317}" type="presOf" srcId="{22DA730A-21A2-414D-A756-D8C3D7D4BF1C}" destId="{D8C7E0B0-476F-46BF-8322-BCAE6AFA6A0D}" srcOrd="0" destOrd="0" presId="urn:microsoft.com/office/officeart/2005/8/layout/hierarchy4"/>
    <dgm:cxn modelId="{7C975236-510F-48EE-AFD6-72AA22D8BFB4}" type="presOf" srcId="{0100096F-C0BD-4B47-8E29-030B9FB3D289}" destId="{23E47D8F-C8B2-46FF-893A-C0C5999EBC95}" srcOrd="0" destOrd="0" presId="urn:microsoft.com/office/officeart/2005/8/layout/hierarchy4"/>
    <dgm:cxn modelId="{A0E3F2BB-A8DA-4715-B476-44154C334D72}" srcId="{CACE0397-9C67-4E26-8CBA-EAFC126C9BE8}" destId="{8B78B50F-3F61-4A34-99D4-06036646FF40}" srcOrd="0" destOrd="0" parTransId="{87D967A3-09D8-428E-80B3-0E13C108B206}" sibTransId="{CEBCE839-5EB2-48A7-A1B8-5ABDBA2641A8}"/>
    <dgm:cxn modelId="{6A83B092-AA60-4D4C-96E3-C030AC4171D7}" type="presOf" srcId="{CACE0397-9C67-4E26-8CBA-EAFC126C9BE8}" destId="{EF51C6F8-F2E2-48C0-AB2E-0ECFEA36F65E}" srcOrd="0" destOrd="0" presId="urn:microsoft.com/office/officeart/2005/8/layout/hierarchy4"/>
    <dgm:cxn modelId="{3D6E6495-6E68-44F9-8579-EA7ABC14A0D4}" srcId="{C037AD9A-C206-4B36-B7D8-C4BDB65A4B71}" destId="{C9D9953B-5137-45F2-8660-E5DFE31C52A5}" srcOrd="1" destOrd="0" parTransId="{7D9F738B-DF2B-4293-8D88-FEE5011AEF50}" sibTransId="{8159616C-6E98-4FF8-8835-0CC5C4126EC5}"/>
    <dgm:cxn modelId="{D62DCFDC-0156-4795-B1DA-AC716316EFDE}" type="presOf" srcId="{C037AD9A-C206-4B36-B7D8-C4BDB65A4B71}" destId="{6C29D621-6602-48B4-A6A4-0352BAB0ED8B}" srcOrd="0" destOrd="0" presId="urn:microsoft.com/office/officeart/2005/8/layout/hierarchy4"/>
    <dgm:cxn modelId="{76A0F4BB-527C-4EFB-B385-25C6DE747481}" srcId="{C9D9953B-5137-45F2-8660-E5DFE31C52A5}" destId="{0100096F-C0BD-4B47-8E29-030B9FB3D289}" srcOrd="0" destOrd="0" parTransId="{69D41868-2CFB-41A7-BB62-763460E04018}" sibTransId="{9E90838B-A5AB-43C5-AF74-B537C5DA1D8B}"/>
    <dgm:cxn modelId="{4393CADD-406A-44B1-B7C0-AEBC8D37D214}" type="presOf" srcId="{8B78B50F-3F61-4A34-99D4-06036646FF40}" destId="{CFCA252A-56D5-482F-9318-0EE59F761EC8}" srcOrd="0" destOrd="0" presId="urn:microsoft.com/office/officeart/2005/8/layout/hierarchy4"/>
    <dgm:cxn modelId="{F5B722C7-CE5A-45D6-917F-5C70BD6F276A}" type="presParOf" srcId="{D8C7E0B0-476F-46BF-8322-BCAE6AFA6A0D}" destId="{8E302517-5C46-4D18-959A-9E9B493ED11C}" srcOrd="0" destOrd="0" presId="urn:microsoft.com/office/officeart/2005/8/layout/hierarchy4"/>
    <dgm:cxn modelId="{3CF5A905-1770-40EB-8D84-032E769395B2}" type="presParOf" srcId="{8E302517-5C46-4D18-959A-9E9B493ED11C}" destId="{6C29D621-6602-48B4-A6A4-0352BAB0ED8B}" srcOrd="0" destOrd="0" presId="urn:microsoft.com/office/officeart/2005/8/layout/hierarchy4"/>
    <dgm:cxn modelId="{2FAFCC26-D560-4C8E-8683-4E44390140B4}" type="presParOf" srcId="{8E302517-5C46-4D18-959A-9E9B493ED11C}" destId="{CF2B592B-E624-4CEB-A087-A1189F0338CB}" srcOrd="1" destOrd="0" presId="urn:microsoft.com/office/officeart/2005/8/layout/hierarchy4"/>
    <dgm:cxn modelId="{BAED419E-EB91-40D5-A78C-5C10B9F4E22F}" type="presParOf" srcId="{8E302517-5C46-4D18-959A-9E9B493ED11C}" destId="{677C2AB8-A062-4A04-BBDF-B5B2AECD982D}" srcOrd="2" destOrd="0" presId="urn:microsoft.com/office/officeart/2005/8/layout/hierarchy4"/>
    <dgm:cxn modelId="{492E66FC-C37B-4199-A5EA-A07E6C9DCE9A}" type="presParOf" srcId="{677C2AB8-A062-4A04-BBDF-B5B2AECD982D}" destId="{2A4344D5-24F2-4251-9640-D4C3EB8AFEA9}" srcOrd="0" destOrd="0" presId="urn:microsoft.com/office/officeart/2005/8/layout/hierarchy4"/>
    <dgm:cxn modelId="{BDDB2EBB-8A6C-4E69-89C5-09B661655154}" type="presParOf" srcId="{2A4344D5-24F2-4251-9640-D4C3EB8AFEA9}" destId="{EF51C6F8-F2E2-48C0-AB2E-0ECFEA36F65E}" srcOrd="0" destOrd="0" presId="urn:microsoft.com/office/officeart/2005/8/layout/hierarchy4"/>
    <dgm:cxn modelId="{50EACFFF-1D67-4A8F-B465-ECF36ABF6C51}" type="presParOf" srcId="{2A4344D5-24F2-4251-9640-D4C3EB8AFEA9}" destId="{9AF6BD13-07FB-487B-8B4F-D33DB608ADDB}" srcOrd="1" destOrd="0" presId="urn:microsoft.com/office/officeart/2005/8/layout/hierarchy4"/>
    <dgm:cxn modelId="{83AFA0BE-F655-405E-86C7-787CE29A97A0}" type="presParOf" srcId="{2A4344D5-24F2-4251-9640-D4C3EB8AFEA9}" destId="{86D53048-C80D-480D-9D50-E6AC9A29381C}" srcOrd="2" destOrd="0" presId="urn:microsoft.com/office/officeart/2005/8/layout/hierarchy4"/>
    <dgm:cxn modelId="{3F26FEF2-EA24-4388-B6B3-94E35E446C7C}" type="presParOf" srcId="{86D53048-C80D-480D-9D50-E6AC9A29381C}" destId="{EF610D19-33BA-4D75-A988-63C7B11E97EE}" srcOrd="0" destOrd="0" presId="urn:microsoft.com/office/officeart/2005/8/layout/hierarchy4"/>
    <dgm:cxn modelId="{B42C4022-6A96-4E0C-8732-C7B77664ACE6}" type="presParOf" srcId="{EF610D19-33BA-4D75-A988-63C7B11E97EE}" destId="{CFCA252A-56D5-482F-9318-0EE59F761EC8}" srcOrd="0" destOrd="0" presId="urn:microsoft.com/office/officeart/2005/8/layout/hierarchy4"/>
    <dgm:cxn modelId="{4B83765D-D3DD-4B57-98BA-622928BA38A7}" type="presParOf" srcId="{EF610D19-33BA-4D75-A988-63C7B11E97EE}" destId="{96A71311-3DA8-4224-9E2A-C447546BC470}" srcOrd="1" destOrd="0" presId="urn:microsoft.com/office/officeart/2005/8/layout/hierarchy4"/>
    <dgm:cxn modelId="{2390C95B-695A-4388-B85E-556FF3F746C1}" type="presParOf" srcId="{86D53048-C80D-480D-9D50-E6AC9A29381C}" destId="{CBD3C512-30BF-48F0-9AE3-8731157F4B0D}" srcOrd="1" destOrd="0" presId="urn:microsoft.com/office/officeart/2005/8/layout/hierarchy4"/>
    <dgm:cxn modelId="{0FE0E366-E31C-45C3-B194-8AEB7A25BB62}" type="presParOf" srcId="{86D53048-C80D-480D-9D50-E6AC9A29381C}" destId="{CBA3E024-6C24-4A5D-92DA-BFAF970B4CF6}" srcOrd="2" destOrd="0" presId="urn:microsoft.com/office/officeart/2005/8/layout/hierarchy4"/>
    <dgm:cxn modelId="{F94793BA-01D0-4502-8EBF-718E3A8222B4}" type="presParOf" srcId="{CBA3E024-6C24-4A5D-92DA-BFAF970B4CF6}" destId="{9265B0BE-C3BC-430A-9019-F2878029D0AA}" srcOrd="0" destOrd="0" presId="urn:microsoft.com/office/officeart/2005/8/layout/hierarchy4"/>
    <dgm:cxn modelId="{0AC4C15E-A17E-4F3E-AF83-A6022CBEC000}" type="presParOf" srcId="{CBA3E024-6C24-4A5D-92DA-BFAF970B4CF6}" destId="{2262EAAE-CC88-4463-9BFE-0389AA55E3D6}" srcOrd="1" destOrd="0" presId="urn:microsoft.com/office/officeart/2005/8/layout/hierarchy4"/>
    <dgm:cxn modelId="{C0BC80BC-B369-4E3B-BCCC-73FD86B7B4E3}" type="presParOf" srcId="{677C2AB8-A062-4A04-BBDF-B5B2AECD982D}" destId="{D31586A0-B6E8-4832-A0F9-7D5145DF6118}" srcOrd="1" destOrd="0" presId="urn:microsoft.com/office/officeart/2005/8/layout/hierarchy4"/>
    <dgm:cxn modelId="{745ED44F-6B8F-4141-9029-C6A4F157A8CB}" type="presParOf" srcId="{677C2AB8-A062-4A04-BBDF-B5B2AECD982D}" destId="{C7567B93-5B7E-46C1-8942-3A04780A8263}" srcOrd="2" destOrd="0" presId="urn:microsoft.com/office/officeart/2005/8/layout/hierarchy4"/>
    <dgm:cxn modelId="{17FE60C1-2626-4CF4-89AD-578D8EA32F3C}" type="presParOf" srcId="{C7567B93-5B7E-46C1-8942-3A04780A8263}" destId="{F2868521-7CED-4CD7-BF0C-0E2DE006E7B3}" srcOrd="0" destOrd="0" presId="urn:microsoft.com/office/officeart/2005/8/layout/hierarchy4"/>
    <dgm:cxn modelId="{884FA3D4-1ADD-42EF-BBEE-AB7F3166A7A0}" type="presParOf" srcId="{C7567B93-5B7E-46C1-8942-3A04780A8263}" destId="{3D4A27B6-4799-4CC4-BE84-3B200F89BC5D}" srcOrd="1" destOrd="0" presId="urn:microsoft.com/office/officeart/2005/8/layout/hierarchy4"/>
    <dgm:cxn modelId="{BC78F117-0DA2-4678-AF0A-B48AB41A7B4B}" type="presParOf" srcId="{C7567B93-5B7E-46C1-8942-3A04780A8263}" destId="{AB453576-9499-45B9-99F5-E9313597FB98}" srcOrd="2" destOrd="0" presId="urn:microsoft.com/office/officeart/2005/8/layout/hierarchy4"/>
    <dgm:cxn modelId="{84E5E1AC-EE46-4CEF-9DA1-6D8C28C49BC8}" type="presParOf" srcId="{AB453576-9499-45B9-99F5-E9313597FB98}" destId="{01A62C7E-9948-4779-BE59-5B23BECA1DAF}" srcOrd="0" destOrd="0" presId="urn:microsoft.com/office/officeart/2005/8/layout/hierarchy4"/>
    <dgm:cxn modelId="{8D2B4B21-6296-495C-B8A4-6CB0CD329ED5}" type="presParOf" srcId="{01A62C7E-9948-4779-BE59-5B23BECA1DAF}" destId="{23E47D8F-C8B2-46FF-893A-C0C5999EBC95}" srcOrd="0" destOrd="0" presId="urn:microsoft.com/office/officeart/2005/8/layout/hierarchy4"/>
    <dgm:cxn modelId="{0F9CA489-25A4-410B-A1C8-F8EADC270E39}" type="presParOf" srcId="{01A62C7E-9948-4779-BE59-5B23BECA1DAF}" destId="{E1C2F9B6-40B7-4F1B-8BA5-2D4E20406934}" srcOrd="1" destOrd="0" presId="urn:microsoft.com/office/officeart/2005/8/layout/hierarchy4"/>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DA730A-21A2-414D-A756-D8C3D7D4BF1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GB"/>
        </a:p>
      </dgm:t>
    </dgm:pt>
    <dgm:pt modelId="{C037AD9A-C206-4B36-B7D8-C4BDB65A4B71}">
      <dgm:prSet phldrT="[Text]"/>
      <dgm:spPr>
        <a:solidFill>
          <a:srgbClr val="D0CFE1"/>
        </a:solidFill>
      </dgm:spPr>
      <dgm:t>
        <a:bodyPr/>
        <a:lstStyle/>
        <a:p>
          <a:r>
            <a:rPr lang="en-GB" dirty="0" smtClean="0">
              <a:solidFill>
                <a:schemeClr val="tx2"/>
              </a:solidFill>
            </a:rPr>
            <a:t>Operations</a:t>
          </a:r>
          <a:endParaRPr lang="en-GB" dirty="0">
            <a:solidFill>
              <a:schemeClr val="tx2"/>
            </a:solidFill>
          </a:endParaRPr>
        </a:p>
      </dgm:t>
    </dgm:pt>
    <dgm:pt modelId="{430248E2-FECC-460C-83A4-B4ED523AB2E0}" type="parTrans" cxnId="{E8399F64-C1EC-492F-937F-72DC49A608F7}">
      <dgm:prSet/>
      <dgm:spPr/>
      <dgm:t>
        <a:bodyPr/>
        <a:lstStyle/>
        <a:p>
          <a:endParaRPr lang="en-GB"/>
        </a:p>
      </dgm:t>
    </dgm:pt>
    <dgm:pt modelId="{8E3B4E28-FE69-48AD-B5EE-6F308D126790}" type="sibTrans" cxnId="{E8399F64-C1EC-492F-937F-72DC49A608F7}">
      <dgm:prSet/>
      <dgm:spPr/>
      <dgm:t>
        <a:bodyPr/>
        <a:lstStyle/>
        <a:p>
          <a:endParaRPr lang="en-GB"/>
        </a:p>
      </dgm:t>
    </dgm:pt>
    <dgm:pt modelId="{CACE0397-9C67-4E26-8CBA-EAFC126C9BE8}">
      <dgm:prSet phldrT="[Text]"/>
      <dgm:spPr>
        <a:solidFill>
          <a:schemeClr val="accent5">
            <a:lumMod val="75000"/>
          </a:schemeClr>
        </a:solidFill>
      </dgm:spPr>
      <dgm:t>
        <a:bodyPr/>
        <a:lstStyle/>
        <a:p>
          <a:r>
            <a:rPr lang="en-GB" dirty="0" smtClean="0">
              <a:solidFill>
                <a:schemeClr val="tx2"/>
              </a:solidFill>
            </a:rPr>
            <a:t>Docking</a:t>
          </a:r>
          <a:endParaRPr lang="en-GB" dirty="0">
            <a:solidFill>
              <a:schemeClr val="tx2"/>
            </a:solidFill>
          </a:endParaRPr>
        </a:p>
      </dgm:t>
    </dgm:pt>
    <dgm:pt modelId="{18440962-307F-4A3B-A8A6-4B661DC1CDE8}" type="parTrans" cxnId="{95363A6C-46F6-4E33-B443-5E6341C0277F}">
      <dgm:prSet/>
      <dgm:spPr/>
      <dgm:t>
        <a:bodyPr/>
        <a:lstStyle/>
        <a:p>
          <a:endParaRPr lang="en-GB"/>
        </a:p>
      </dgm:t>
    </dgm:pt>
    <dgm:pt modelId="{0E067CE1-6DA2-4DFC-9BD0-2E7C8BBC0E65}" type="sibTrans" cxnId="{95363A6C-46F6-4E33-B443-5E6341C0277F}">
      <dgm:prSet/>
      <dgm:spPr/>
      <dgm:t>
        <a:bodyPr/>
        <a:lstStyle/>
        <a:p>
          <a:endParaRPr lang="en-GB"/>
        </a:p>
      </dgm:t>
    </dgm:pt>
    <dgm:pt modelId="{8B78B50F-3F61-4A34-99D4-06036646FF40}">
      <dgm:prSet phldrT="[Text]"/>
      <dgm:spPr>
        <a:solidFill>
          <a:srgbClr val="FF0000"/>
        </a:solidFill>
      </dgm:spPr>
      <dgm:t>
        <a:bodyPr/>
        <a:lstStyle/>
        <a:p>
          <a:r>
            <a:rPr lang="en-GB" dirty="0" smtClean="0">
              <a:solidFill>
                <a:schemeClr val="tx2"/>
              </a:solidFill>
            </a:rPr>
            <a:t>TT&amp;AG</a:t>
          </a:r>
          <a:endParaRPr lang="en-GB" dirty="0">
            <a:solidFill>
              <a:schemeClr val="tx2"/>
            </a:solidFill>
          </a:endParaRPr>
        </a:p>
      </dgm:t>
    </dgm:pt>
    <dgm:pt modelId="{87D967A3-09D8-428E-80B3-0E13C108B206}" type="parTrans" cxnId="{A0E3F2BB-A8DA-4715-B476-44154C334D72}">
      <dgm:prSet/>
      <dgm:spPr/>
      <dgm:t>
        <a:bodyPr/>
        <a:lstStyle/>
        <a:p>
          <a:endParaRPr lang="en-GB"/>
        </a:p>
      </dgm:t>
    </dgm:pt>
    <dgm:pt modelId="{CEBCE839-5EB2-48A7-A1B8-5ABDBA2641A8}" type="sibTrans" cxnId="{A0E3F2BB-A8DA-4715-B476-44154C334D72}">
      <dgm:prSet/>
      <dgm:spPr/>
      <dgm:t>
        <a:bodyPr/>
        <a:lstStyle/>
        <a:p>
          <a:endParaRPr lang="en-GB"/>
        </a:p>
      </dgm:t>
    </dgm:pt>
    <dgm:pt modelId="{C47EA0A8-E2BD-4B20-9A2E-F0C0C10A3B70}">
      <dgm:prSet phldrT="[Text]"/>
      <dgm:spPr>
        <a:solidFill>
          <a:srgbClr val="4DC9C3"/>
        </a:solidFill>
      </dgm:spPr>
      <dgm:t>
        <a:bodyPr/>
        <a:lstStyle/>
        <a:p>
          <a:r>
            <a:rPr lang="en-GB" dirty="0" smtClean="0">
              <a:solidFill>
                <a:schemeClr val="tx2"/>
              </a:solidFill>
            </a:rPr>
            <a:t>Facilities</a:t>
          </a:r>
          <a:endParaRPr lang="en-GB" dirty="0">
            <a:solidFill>
              <a:schemeClr val="tx2"/>
            </a:solidFill>
          </a:endParaRPr>
        </a:p>
      </dgm:t>
    </dgm:pt>
    <dgm:pt modelId="{BEC3AA83-165B-43B0-82F8-32D051034DFC}" type="parTrans" cxnId="{1DD7BAB1-CCE6-4E5B-9A7C-0A5B51C8862D}">
      <dgm:prSet/>
      <dgm:spPr/>
      <dgm:t>
        <a:bodyPr/>
        <a:lstStyle/>
        <a:p>
          <a:endParaRPr lang="en-GB"/>
        </a:p>
      </dgm:t>
    </dgm:pt>
    <dgm:pt modelId="{ED6422C2-7D0F-4983-8825-972C3F3331DC}" type="sibTrans" cxnId="{1DD7BAB1-CCE6-4E5B-9A7C-0A5B51C8862D}">
      <dgm:prSet/>
      <dgm:spPr/>
      <dgm:t>
        <a:bodyPr/>
        <a:lstStyle/>
        <a:p>
          <a:endParaRPr lang="en-GB"/>
        </a:p>
      </dgm:t>
    </dgm:pt>
    <dgm:pt modelId="{C9D9953B-5137-45F2-8660-E5DFE31C52A5}">
      <dgm:prSet phldrT="[Text]"/>
      <dgm:spPr>
        <a:solidFill>
          <a:srgbClr val="00B0F0"/>
        </a:solidFill>
      </dgm:spPr>
      <dgm:t>
        <a:bodyPr/>
        <a:lstStyle/>
        <a:p>
          <a:r>
            <a:rPr lang="en-GB" dirty="0" smtClean="0">
              <a:solidFill>
                <a:schemeClr val="tx2"/>
              </a:solidFill>
            </a:rPr>
            <a:t>NA</a:t>
          </a:r>
          <a:endParaRPr lang="en-GB" dirty="0">
            <a:solidFill>
              <a:schemeClr val="tx2"/>
            </a:solidFill>
          </a:endParaRPr>
        </a:p>
      </dgm:t>
    </dgm:pt>
    <dgm:pt modelId="{7D9F738B-DF2B-4293-8D88-FEE5011AEF50}" type="parTrans" cxnId="{3D6E6495-6E68-44F9-8579-EA7ABC14A0D4}">
      <dgm:prSet/>
      <dgm:spPr/>
      <dgm:t>
        <a:bodyPr/>
        <a:lstStyle/>
        <a:p>
          <a:endParaRPr lang="en-GB"/>
        </a:p>
      </dgm:t>
    </dgm:pt>
    <dgm:pt modelId="{8159616C-6E98-4FF8-8835-0CC5C4126EC5}" type="sibTrans" cxnId="{3D6E6495-6E68-44F9-8579-EA7ABC14A0D4}">
      <dgm:prSet/>
      <dgm:spPr/>
      <dgm:t>
        <a:bodyPr/>
        <a:lstStyle/>
        <a:p>
          <a:endParaRPr lang="en-GB"/>
        </a:p>
      </dgm:t>
    </dgm:pt>
    <dgm:pt modelId="{0100096F-C0BD-4B47-8E29-030B9FB3D289}">
      <dgm:prSet phldrT="[Text]"/>
      <dgm:spPr>
        <a:solidFill>
          <a:srgbClr val="0DE382"/>
        </a:solidFill>
      </dgm:spPr>
      <dgm:t>
        <a:bodyPr/>
        <a:lstStyle/>
        <a:p>
          <a:r>
            <a:rPr lang="en-GB" dirty="0" smtClean="0">
              <a:solidFill>
                <a:schemeClr val="tx2"/>
              </a:solidFill>
            </a:rPr>
            <a:t>DTO</a:t>
          </a:r>
          <a:endParaRPr lang="en-GB" dirty="0">
            <a:solidFill>
              <a:schemeClr val="tx2"/>
            </a:solidFill>
          </a:endParaRPr>
        </a:p>
      </dgm:t>
    </dgm:pt>
    <dgm:pt modelId="{69D41868-2CFB-41A7-BB62-763460E04018}" type="parTrans" cxnId="{76A0F4BB-527C-4EFB-B385-25C6DE747481}">
      <dgm:prSet/>
      <dgm:spPr/>
      <dgm:t>
        <a:bodyPr/>
        <a:lstStyle/>
        <a:p>
          <a:endParaRPr lang="en-GB"/>
        </a:p>
      </dgm:t>
    </dgm:pt>
    <dgm:pt modelId="{9E90838B-A5AB-43C5-AF74-B537C5DA1D8B}" type="sibTrans" cxnId="{76A0F4BB-527C-4EFB-B385-25C6DE747481}">
      <dgm:prSet/>
      <dgm:spPr/>
      <dgm:t>
        <a:bodyPr/>
        <a:lstStyle/>
        <a:p>
          <a:endParaRPr lang="en-GB"/>
        </a:p>
      </dgm:t>
    </dgm:pt>
    <dgm:pt modelId="{D8C7E0B0-476F-46BF-8322-BCAE6AFA6A0D}" type="pres">
      <dgm:prSet presAssocID="{22DA730A-21A2-414D-A756-D8C3D7D4BF1C}" presName="Name0" presStyleCnt="0">
        <dgm:presLayoutVars>
          <dgm:chPref val="1"/>
          <dgm:dir/>
          <dgm:animOne val="branch"/>
          <dgm:animLvl val="lvl"/>
          <dgm:resizeHandles/>
        </dgm:presLayoutVars>
      </dgm:prSet>
      <dgm:spPr/>
      <dgm:t>
        <a:bodyPr/>
        <a:lstStyle/>
        <a:p>
          <a:endParaRPr lang="en-GB"/>
        </a:p>
      </dgm:t>
    </dgm:pt>
    <dgm:pt modelId="{8E302517-5C46-4D18-959A-9E9B493ED11C}" type="pres">
      <dgm:prSet presAssocID="{C037AD9A-C206-4B36-B7D8-C4BDB65A4B71}" presName="vertOne" presStyleCnt="0"/>
      <dgm:spPr/>
    </dgm:pt>
    <dgm:pt modelId="{6C29D621-6602-48B4-A6A4-0352BAB0ED8B}" type="pres">
      <dgm:prSet presAssocID="{C037AD9A-C206-4B36-B7D8-C4BDB65A4B71}" presName="txOne" presStyleLbl="node0" presStyleIdx="0" presStyleCnt="1" custLinFactNeighborX="-11" custLinFactNeighborY="-2336">
        <dgm:presLayoutVars>
          <dgm:chPref val="3"/>
        </dgm:presLayoutVars>
      </dgm:prSet>
      <dgm:spPr/>
      <dgm:t>
        <a:bodyPr/>
        <a:lstStyle/>
        <a:p>
          <a:endParaRPr lang="en-GB"/>
        </a:p>
      </dgm:t>
    </dgm:pt>
    <dgm:pt modelId="{CF2B592B-E624-4CEB-A087-A1189F0338CB}" type="pres">
      <dgm:prSet presAssocID="{C037AD9A-C206-4B36-B7D8-C4BDB65A4B71}" presName="parTransOne" presStyleCnt="0"/>
      <dgm:spPr/>
    </dgm:pt>
    <dgm:pt modelId="{677C2AB8-A062-4A04-BBDF-B5B2AECD982D}" type="pres">
      <dgm:prSet presAssocID="{C037AD9A-C206-4B36-B7D8-C4BDB65A4B71}" presName="horzOne" presStyleCnt="0"/>
      <dgm:spPr/>
    </dgm:pt>
    <dgm:pt modelId="{2A4344D5-24F2-4251-9640-D4C3EB8AFEA9}" type="pres">
      <dgm:prSet presAssocID="{CACE0397-9C67-4E26-8CBA-EAFC126C9BE8}" presName="vertTwo" presStyleCnt="0"/>
      <dgm:spPr/>
    </dgm:pt>
    <dgm:pt modelId="{EF51C6F8-F2E2-48C0-AB2E-0ECFEA36F65E}" type="pres">
      <dgm:prSet presAssocID="{CACE0397-9C67-4E26-8CBA-EAFC126C9BE8}" presName="txTwo" presStyleLbl="node2" presStyleIdx="0" presStyleCnt="2" custLinFactNeighborX="-18" custLinFactNeighborY="2">
        <dgm:presLayoutVars>
          <dgm:chPref val="3"/>
        </dgm:presLayoutVars>
      </dgm:prSet>
      <dgm:spPr/>
      <dgm:t>
        <a:bodyPr/>
        <a:lstStyle/>
        <a:p>
          <a:endParaRPr lang="en-GB"/>
        </a:p>
      </dgm:t>
    </dgm:pt>
    <dgm:pt modelId="{9AF6BD13-07FB-487B-8B4F-D33DB608ADDB}" type="pres">
      <dgm:prSet presAssocID="{CACE0397-9C67-4E26-8CBA-EAFC126C9BE8}" presName="parTransTwo" presStyleCnt="0"/>
      <dgm:spPr/>
    </dgm:pt>
    <dgm:pt modelId="{86D53048-C80D-480D-9D50-E6AC9A29381C}" type="pres">
      <dgm:prSet presAssocID="{CACE0397-9C67-4E26-8CBA-EAFC126C9BE8}" presName="horzTwo" presStyleCnt="0"/>
      <dgm:spPr/>
    </dgm:pt>
    <dgm:pt modelId="{EF610D19-33BA-4D75-A988-63C7B11E97EE}" type="pres">
      <dgm:prSet presAssocID="{8B78B50F-3F61-4A34-99D4-06036646FF40}" presName="vertThree" presStyleCnt="0"/>
      <dgm:spPr/>
    </dgm:pt>
    <dgm:pt modelId="{CFCA252A-56D5-482F-9318-0EE59F761EC8}" type="pres">
      <dgm:prSet presAssocID="{8B78B50F-3F61-4A34-99D4-06036646FF40}" presName="txThree" presStyleLbl="node3" presStyleIdx="0" presStyleCnt="3" custLinFactNeighborX="-36" custLinFactNeighborY="184">
        <dgm:presLayoutVars>
          <dgm:chPref val="3"/>
        </dgm:presLayoutVars>
      </dgm:prSet>
      <dgm:spPr/>
      <dgm:t>
        <a:bodyPr/>
        <a:lstStyle/>
        <a:p>
          <a:endParaRPr lang="en-GB"/>
        </a:p>
      </dgm:t>
    </dgm:pt>
    <dgm:pt modelId="{96A71311-3DA8-4224-9E2A-C447546BC470}" type="pres">
      <dgm:prSet presAssocID="{8B78B50F-3F61-4A34-99D4-06036646FF40}" presName="horzThree" presStyleCnt="0"/>
      <dgm:spPr/>
    </dgm:pt>
    <dgm:pt modelId="{CBD3C512-30BF-48F0-9AE3-8731157F4B0D}" type="pres">
      <dgm:prSet presAssocID="{CEBCE839-5EB2-48A7-A1B8-5ABDBA2641A8}" presName="sibSpaceThree" presStyleCnt="0"/>
      <dgm:spPr/>
    </dgm:pt>
    <dgm:pt modelId="{CBA3E024-6C24-4A5D-92DA-BFAF970B4CF6}" type="pres">
      <dgm:prSet presAssocID="{C47EA0A8-E2BD-4B20-9A2E-F0C0C10A3B70}" presName="vertThree" presStyleCnt="0"/>
      <dgm:spPr/>
    </dgm:pt>
    <dgm:pt modelId="{9265B0BE-C3BC-430A-9019-F2878029D0AA}" type="pres">
      <dgm:prSet presAssocID="{C47EA0A8-E2BD-4B20-9A2E-F0C0C10A3B70}" presName="txThree" presStyleLbl="node3" presStyleIdx="1" presStyleCnt="3" custLinFactNeighborX="15744" custLinFactNeighborY="5347">
        <dgm:presLayoutVars>
          <dgm:chPref val="3"/>
        </dgm:presLayoutVars>
      </dgm:prSet>
      <dgm:spPr/>
      <dgm:t>
        <a:bodyPr/>
        <a:lstStyle/>
        <a:p>
          <a:endParaRPr lang="en-GB"/>
        </a:p>
      </dgm:t>
    </dgm:pt>
    <dgm:pt modelId="{2262EAAE-CC88-4463-9BFE-0389AA55E3D6}" type="pres">
      <dgm:prSet presAssocID="{C47EA0A8-E2BD-4B20-9A2E-F0C0C10A3B70}" presName="horzThree" presStyleCnt="0"/>
      <dgm:spPr/>
    </dgm:pt>
    <dgm:pt modelId="{D31586A0-B6E8-4832-A0F9-7D5145DF6118}" type="pres">
      <dgm:prSet presAssocID="{0E067CE1-6DA2-4DFC-9BD0-2E7C8BBC0E65}" presName="sibSpaceTwo" presStyleCnt="0"/>
      <dgm:spPr/>
    </dgm:pt>
    <dgm:pt modelId="{C7567B93-5B7E-46C1-8942-3A04780A8263}" type="pres">
      <dgm:prSet presAssocID="{C9D9953B-5137-45F2-8660-E5DFE31C52A5}" presName="vertTwo" presStyleCnt="0"/>
      <dgm:spPr/>
    </dgm:pt>
    <dgm:pt modelId="{F2868521-7CED-4CD7-BF0C-0E2DE006E7B3}" type="pres">
      <dgm:prSet presAssocID="{C9D9953B-5137-45F2-8660-E5DFE31C52A5}" presName="txTwo" presStyleLbl="node2" presStyleIdx="1" presStyleCnt="2">
        <dgm:presLayoutVars>
          <dgm:chPref val="3"/>
        </dgm:presLayoutVars>
      </dgm:prSet>
      <dgm:spPr/>
      <dgm:t>
        <a:bodyPr/>
        <a:lstStyle/>
        <a:p>
          <a:endParaRPr lang="en-GB"/>
        </a:p>
      </dgm:t>
    </dgm:pt>
    <dgm:pt modelId="{3D4A27B6-4799-4CC4-BE84-3B200F89BC5D}" type="pres">
      <dgm:prSet presAssocID="{C9D9953B-5137-45F2-8660-E5DFE31C52A5}" presName="parTransTwo" presStyleCnt="0"/>
      <dgm:spPr/>
    </dgm:pt>
    <dgm:pt modelId="{AB453576-9499-45B9-99F5-E9313597FB98}" type="pres">
      <dgm:prSet presAssocID="{C9D9953B-5137-45F2-8660-E5DFE31C52A5}" presName="horzTwo" presStyleCnt="0"/>
      <dgm:spPr/>
    </dgm:pt>
    <dgm:pt modelId="{01A62C7E-9948-4779-BE59-5B23BECA1DAF}" type="pres">
      <dgm:prSet presAssocID="{0100096F-C0BD-4B47-8E29-030B9FB3D289}" presName="vertThree" presStyleCnt="0"/>
      <dgm:spPr/>
    </dgm:pt>
    <dgm:pt modelId="{23E47D8F-C8B2-46FF-893A-C0C5999EBC95}" type="pres">
      <dgm:prSet presAssocID="{0100096F-C0BD-4B47-8E29-030B9FB3D289}" presName="txThree" presStyleLbl="node3" presStyleIdx="2" presStyleCnt="3" custLinFactNeighborX="489" custLinFactNeighborY="185">
        <dgm:presLayoutVars>
          <dgm:chPref val="3"/>
        </dgm:presLayoutVars>
      </dgm:prSet>
      <dgm:spPr/>
      <dgm:t>
        <a:bodyPr/>
        <a:lstStyle/>
        <a:p>
          <a:endParaRPr lang="en-GB"/>
        </a:p>
      </dgm:t>
    </dgm:pt>
    <dgm:pt modelId="{E1C2F9B6-40B7-4F1B-8BA5-2D4E20406934}" type="pres">
      <dgm:prSet presAssocID="{0100096F-C0BD-4B47-8E29-030B9FB3D289}" presName="horzThree" presStyleCnt="0"/>
      <dgm:spPr/>
    </dgm:pt>
  </dgm:ptLst>
  <dgm:cxnLst>
    <dgm:cxn modelId="{2AF9F3D7-003B-4026-BAD2-87158AA93684}" type="presOf" srcId="{0100096F-C0BD-4B47-8E29-030B9FB3D289}" destId="{23E47D8F-C8B2-46FF-893A-C0C5999EBC95}" srcOrd="0" destOrd="0" presId="urn:microsoft.com/office/officeart/2005/8/layout/hierarchy4"/>
    <dgm:cxn modelId="{1DD7BAB1-CCE6-4E5B-9A7C-0A5B51C8862D}" srcId="{CACE0397-9C67-4E26-8CBA-EAFC126C9BE8}" destId="{C47EA0A8-E2BD-4B20-9A2E-F0C0C10A3B70}" srcOrd="1" destOrd="0" parTransId="{BEC3AA83-165B-43B0-82F8-32D051034DFC}" sibTransId="{ED6422C2-7D0F-4983-8825-972C3F3331DC}"/>
    <dgm:cxn modelId="{E8399F64-C1EC-492F-937F-72DC49A608F7}" srcId="{22DA730A-21A2-414D-A756-D8C3D7D4BF1C}" destId="{C037AD9A-C206-4B36-B7D8-C4BDB65A4B71}" srcOrd="0" destOrd="0" parTransId="{430248E2-FECC-460C-83A4-B4ED523AB2E0}" sibTransId="{8E3B4E28-FE69-48AD-B5EE-6F308D126790}"/>
    <dgm:cxn modelId="{95363A6C-46F6-4E33-B443-5E6341C0277F}" srcId="{C037AD9A-C206-4B36-B7D8-C4BDB65A4B71}" destId="{CACE0397-9C67-4E26-8CBA-EAFC126C9BE8}" srcOrd="0" destOrd="0" parTransId="{18440962-307F-4A3B-A8A6-4B661DC1CDE8}" sibTransId="{0E067CE1-6DA2-4DFC-9BD0-2E7C8BBC0E65}"/>
    <dgm:cxn modelId="{CB9690CE-2B04-45A0-9027-201498BC0CAF}" type="presOf" srcId="{CACE0397-9C67-4E26-8CBA-EAFC126C9BE8}" destId="{EF51C6F8-F2E2-48C0-AB2E-0ECFEA36F65E}" srcOrd="0" destOrd="0" presId="urn:microsoft.com/office/officeart/2005/8/layout/hierarchy4"/>
    <dgm:cxn modelId="{D9D35E40-4CE5-46D2-9DF2-DE1417FAECC7}" type="presOf" srcId="{22DA730A-21A2-414D-A756-D8C3D7D4BF1C}" destId="{D8C7E0B0-476F-46BF-8322-BCAE6AFA6A0D}" srcOrd="0" destOrd="0" presId="urn:microsoft.com/office/officeart/2005/8/layout/hierarchy4"/>
    <dgm:cxn modelId="{A0E3F2BB-A8DA-4715-B476-44154C334D72}" srcId="{CACE0397-9C67-4E26-8CBA-EAFC126C9BE8}" destId="{8B78B50F-3F61-4A34-99D4-06036646FF40}" srcOrd="0" destOrd="0" parTransId="{87D967A3-09D8-428E-80B3-0E13C108B206}" sibTransId="{CEBCE839-5EB2-48A7-A1B8-5ABDBA2641A8}"/>
    <dgm:cxn modelId="{0C5DDAE1-595C-4C8E-8F89-C1741F1ED751}" type="presOf" srcId="{C9D9953B-5137-45F2-8660-E5DFE31C52A5}" destId="{F2868521-7CED-4CD7-BF0C-0E2DE006E7B3}" srcOrd="0" destOrd="0" presId="urn:microsoft.com/office/officeart/2005/8/layout/hierarchy4"/>
    <dgm:cxn modelId="{A78A29F4-6247-4EB7-8942-543B657CCEE4}" type="presOf" srcId="{C037AD9A-C206-4B36-B7D8-C4BDB65A4B71}" destId="{6C29D621-6602-48B4-A6A4-0352BAB0ED8B}" srcOrd="0" destOrd="0" presId="urn:microsoft.com/office/officeart/2005/8/layout/hierarchy4"/>
    <dgm:cxn modelId="{3308FB2B-CEE0-4C60-B324-38EDE0D5D7FB}" type="presOf" srcId="{C47EA0A8-E2BD-4B20-9A2E-F0C0C10A3B70}" destId="{9265B0BE-C3BC-430A-9019-F2878029D0AA}" srcOrd="0" destOrd="0" presId="urn:microsoft.com/office/officeart/2005/8/layout/hierarchy4"/>
    <dgm:cxn modelId="{3D6E6495-6E68-44F9-8579-EA7ABC14A0D4}" srcId="{C037AD9A-C206-4B36-B7D8-C4BDB65A4B71}" destId="{C9D9953B-5137-45F2-8660-E5DFE31C52A5}" srcOrd="1" destOrd="0" parTransId="{7D9F738B-DF2B-4293-8D88-FEE5011AEF50}" sibTransId="{8159616C-6E98-4FF8-8835-0CC5C4126EC5}"/>
    <dgm:cxn modelId="{76A0F4BB-527C-4EFB-B385-25C6DE747481}" srcId="{C9D9953B-5137-45F2-8660-E5DFE31C52A5}" destId="{0100096F-C0BD-4B47-8E29-030B9FB3D289}" srcOrd="0" destOrd="0" parTransId="{69D41868-2CFB-41A7-BB62-763460E04018}" sibTransId="{9E90838B-A5AB-43C5-AF74-B537C5DA1D8B}"/>
    <dgm:cxn modelId="{3B1A3A5F-93A3-476D-81CF-6FB9947932E6}" type="presOf" srcId="{8B78B50F-3F61-4A34-99D4-06036646FF40}" destId="{CFCA252A-56D5-482F-9318-0EE59F761EC8}" srcOrd="0" destOrd="0" presId="urn:microsoft.com/office/officeart/2005/8/layout/hierarchy4"/>
    <dgm:cxn modelId="{86BC5CF6-8453-4424-8615-9426693D1FA5}" type="presParOf" srcId="{D8C7E0B0-476F-46BF-8322-BCAE6AFA6A0D}" destId="{8E302517-5C46-4D18-959A-9E9B493ED11C}" srcOrd="0" destOrd="0" presId="urn:microsoft.com/office/officeart/2005/8/layout/hierarchy4"/>
    <dgm:cxn modelId="{786FC7E4-7896-4B3E-B7C2-DE97D7888644}" type="presParOf" srcId="{8E302517-5C46-4D18-959A-9E9B493ED11C}" destId="{6C29D621-6602-48B4-A6A4-0352BAB0ED8B}" srcOrd="0" destOrd="0" presId="urn:microsoft.com/office/officeart/2005/8/layout/hierarchy4"/>
    <dgm:cxn modelId="{5EE217D6-BA59-4B05-9F65-356C4FBCA0FB}" type="presParOf" srcId="{8E302517-5C46-4D18-959A-9E9B493ED11C}" destId="{CF2B592B-E624-4CEB-A087-A1189F0338CB}" srcOrd="1" destOrd="0" presId="urn:microsoft.com/office/officeart/2005/8/layout/hierarchy4"/>
    <dgm:cxn modelId="{F645F96A-FAAB-437C-A64E-1BE61064AC05}" type="presParOf" srcId="{8E302517-5C46-4D18-959A-9E9B493ED11C}" destId="{677C2AB8-A062-4A04-BBDF-B5B2AECD982D}" srcOrd="2" destOrd="0" presId="urn:microsoft.com/office/officeart/2005/8/layout/hierarchy4"/>
    <dgm:cxn modelId="{4537D722-ABBE-4B1E-B599-06BFA00AC5F1}" type="presParOf" srcId="{677C2AB8-A062-4A04-BBDF-B5B2AECD982D}" destId="{2A4344D5-24F2-4251-9640-D4C3EB8AFEA9}" srcOrd="0" destOrd="0" presId="urn:microsoft.com/office/officeart/2005/8/layout/hierarchy4"/>
    <dgm:cxn modelId="{AF593FB5-C4AF-4A2A-B374-335B1F6C6799}" type="presParOf" srcId="{2A4344D5-24F2-4251-9640-D4C3EB8AFEA9}" destId="{EF51C6F8-F2E2-48C0-AB2E-0ECFEA36F65E}" srcOrd="0" destOrd="0" presId="urn:microsoft.com/office/officeart/2005/8/layout/hierarchy4"/>
    <dgm:cxn modelId="{23BEFEB0-A125-427B-AD40-CAA4AEFDEA31}" type="presParOf" srcId="{2A4344D5-24F2-4251-9640-D4C3EB8AFEA9}" destId="{9AF6BD13-07FB-487B-8B4F-D33DB608ADDB}" srcOrd="1" destOrd="0" presId="urn:microsoft.com/office/officeart/2005/8/layout/hierarchy4"/>
    <dgm:cxn modelId="{2A83829A-DB7B-4AE7-A16E-8B44F971A767}" type="presParOf" srcId="{2A4344D5-24F2-4251-9640-D4C3EB8AFEA9}" destId="{86D53048-C80D-480D-9D50-E6AC9A29381C}" srcOrd="2" destOrd="0" presId="urn:microsoft.com/office/officeart/2005/8/layout/hierarchy4"/>
    <dgm:cxn modelId="{6E6B7113-8863-4F53-BF79-1ADBB79D08CD}" type="presParOf" srcId="{86D53048-C80D-480D-9D50-E6AC9A29381C}" destId="{EF610D19-33BA-4D75-A988-63C7B11E97EE}" srcOrd="0" destOrd="0" presId="urn:microsoft.com/office/officeart/2005/8/layout/hierarchy4"/>
    <dgm:cxn modelId="{3861E5C8-177B-4F5B-9624-4C0D94689737}" type="presParOf" srcId="{EF610D19-33BA-4D75-A988-63C7B11E97EE}" destId="{CFCA252A-56D5-482F-9318-0EE59F761EC8}" srcOrd="0" destOrd="0" presId="urn:microsoft.com/office/officeart/2005/8/layout/hierarchy4"/>
    <dgm:cxn modelId="{7517FAAB-7441-49BF-8D37-E76DAF2D7152}" type="presParOf" srcId="{EF610D19-33BA-4D75-A988-63C7B11E97EE}" destId="{96A71311-3DA8-4224-9E2A-C447546BC470}" srcOrd="1" destOrd="0" presId="urn:microsoft.com/office/officeart/2005/8/layout/hierarchy4"/>
    <dgm:cxn modelId="{82E56DBF-59BE-4208-B910-46C872C4EF4B}" type="presParOf" srcId="{86D53048-C80D-480D-9D50-E6AC9A29381C}" destId="{CBD3C512-30BF-48F0-9AE3-8731157F4B0D}" srcOrd="1" destOrd="0" presId="urn:microsoft.com/office/officeart/2005/8/layout/hierarchy4"/>
    <dgm:cxn modelId="{F1374D49-77F2-47B5-9CE7-68F52133079F}" type="presParOf" srcId="{86D53048-C80D-480D-9D50-E6AC9A29381C}" destId="{CBA3E024-6C24-4A5D-92DA-BFAF970B4CF6}" srcOrd="2" destOrd="0" presId="urn:microsoft.com/office/officeart/2005/8/layout/hierarchy4"/>
    <dgm:cxn modelId="{77F1D044-231A-43DB-96C8-8E50C924CC33}" type="presParOf" srcId="{CBA3E024-6C24-4A5D-92DA-BFAF970B4CF6}" destId="{9265B0BE-C3BC-430A-9019-F2878029D0AA}" srcOrd="0" destOrd="0" presId="urn:microsoft.com/office/officeart/2005/8/layout/hierarchy4"/>
    <dgm:cxn modelId="{419D6760-999D-4259-99FA-1F3617CAA230}" type="presParOf" srcId="{CBA3E024-6C24-4A5D-92DA-BFAF970B4CF6}" destId="{2262EAAE-CC88-4463-9BFE-0389AA55E3D6}" srcOrd="1" destOrd="0" presId="urn:microsoft.com/office/officeart/2005/8/layout/hierarchy4"/>
    <dgm:cxn modelId="{A7EE7A0E-5E3D-45E3-9B51-25D27B217E26}" type="presParOf" srcId="{677C2AB8-A062-4A04-BBDF-B5B2AECD982D}" destId="{D31586A0-B6E8-4832-A0F9-7D5145DF6118}" srcOrd="1" destOrd="0" presId="urn:microsoft.com/office/officeart/2005/8/layout/hierarchy4"/>
    <dgm:cxn modelId="{E522FD8B-778E-4002-9E76-313D39490F34}" type="presParOf" srcId="{677C2AB8-A062-4A04-BBDF-B5B2AECD982D}" destId="{C7567B93-5B7E-46C1-8942-3A04780A8263}" srcOrd="2" destOrd="0" presId="urn:microsoft.com/office/officeart/2005/8/layout/hierarchy4"/>
    <dgm:cxn modelId="{B0494746-7CA7-4881-8AFF-F54B86C7F72C}" type="presParOf" srcId="{C7567B93-5B7E-46C1-8942-3A04780A8263}" destId="{F2868521-7CED-4CD7-BF0C-0E2DE006E7B3}" srcOrd="0" destOrd="0" presId="urn:microsoft.com/office/officeart/2005/8/layout/hierarchy4"/>
    <dgm:cxn modelId="{D4648A48-6E89-44AA-813C-23E9A78E6109}" type="presParOf" srcId="{C7567B93-5B7E-46C1-8942-3A04780A8263}" destId="{3D4A27B6-4799-4CC4-BE84-3B200F89BC5D}" srcOrd="1" destOrd="0" presId="urn:microsoft.com/office/officeart/2005/8/layout/hierarchy4"/>
    <dgm:cxn modelId="{3FA3CB82-BE8F-416B-B58F-C9D1DA7306C3}" type="presParOf" srcId="{C7567B93-5B7E-46C1-8942-3A04780A8263}" destId="{AB453576-9499-45B9-99F5-E9313597FB98}" srcOrd="2" destOrd="0" presId="urn:microsoft.com/office/officeart/2005/8/layout/hierarchy4"/>
    <dgm:cxn modelId="{CBFCE971-6285-4F4D-90BD-B2D78C120B6F}" type="presParOf" srcId="{AB453576-9499-45B9-99F5-E9313597FB98}" destId="{01A62C7E-9948-4779-BE59-5B23BECA1DAF}" srcOrd="0" destOrd="0" presId="urn:microsoft.com/office/officeart/2005/8/layout/hierarchy4"/>
    <dgm:cxn modelId="{F03569B1-D7FC-47B3-8D79-F4C8901A96A4}" type="presParOf" srcId="{01A62C7E-9948-4779-BE59-5B23BECA1DAF}" destId="{23E47D8F-C8B2-46FF-893A-C0C5999EBC95}" srcOrd="0" destOrd="0" presId="urn:microsoft.com/office/officeart/2005/8/layout/hierarchy4"/>
    <dgm:cxn modelId="{AF4E7103-69CC-4FA5-BB12-95B2651C4D28}" type="presParOf" srcId="{01A62C7E-9948-4779-BE59-5B23BECA1DAF}" destId="{E1C2F9B6-40B7-4F1B-8BA5-2D4E20406934}" srcOrd="1" destOrd="0" presId="urn:microsoft.com/office/officeart/2005/8/layout/hierarchy4"/>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2DA730A-21A2-414D-A756-D8C3D7D4BF1C}"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n-GB"/>
        </a:p>
      </dgm:t>
    </dgm:pt>
    <dgm:pt modelId="{C037AD9A-C206-4B36-B7D8-C4BDB65A4B71}">
      <dgm:prSet phldrT="[Text]"/>
      <dgm:spPr>
        <a:solidFill>
          <a:srgbClr val="D0CFE1"/>
        </a:solidFill>
      </dgm:spPr>
      <dgm:t>
        <a:bodyPr/>
        <a:lstStyle/>
        <a:p>
          <a:r>
            <a:rPr lang="en-GB" dirty="0" smtClean="0">
              <a:solidFill>
                <a:schemeClr val="tx2"/>
              </a:solidFill>
            </a:rPr>
            <a:t>Operations</a:t>
          </a:r>
          <a:endParaRPr lang="en-GB" dirty="0">
            <a:solidFill>
              <a:schemeClr val="tx2"/>
            </a:solidFill>
          </a:endParaRPr>
        </a:p>
      </dgm:t>
    </dgm:pt>
    <dgm:pt modelId="{430248E2-FECC-460C-83A4-B4ED523AB2E0}" type="parTrans" cxnId="{E8399F64-C1EC-492F-937F-72DC49A608F7}">
      <dgm:prSet/>
      <dgm:spPr/>
      <dgm:t>
        <a:bodyPr/>
        <a:lstStyle/>
        <a:p>
          <a:endParaRPr lang="en-GB"/>
        </a:p>
      </dgm:t>
    </dgm:pt>
    <dgm:pt modelId="{8E3B4E28-FE69-48AD-B5EE-6F308D126790}" type="sibTrans" cxnId="{E8399F64-C1EC-492F-937F-72DC49A608F7}">
      <dgm:prSet/>
      <dgm:spPr/>
      <dgm:t>
        <a:bodyPr/>
        <a:lstStyle/>
        <a:p>
          <a:endParaRPr lang="en-GB"/>
        </a:p>
      </dgm:t>
    </dgm:pt>
    <dgm:pt modelId="{CACE0397-9C67-4E26-8CBA-EAFC126C9BE8}">
      <dgm:prSet phldrT="[Text]"/>
      <dgm:spPr>
        <a:solidFill>
          <a:schemeClr val="accent5">
            <a:lumMod val="75000"/>
          </a:schemeClr>
        </a:solidFill>
      </dgm:spPr>
      <dgm:t>
        <a:bodyPr/>
        <a:lstStyle/>
        <a:p>
          <a:r>
            <a:rPr lang="en-GB" dirty="0" smtClean="0">
              <a:solidFill>
                <a:schemeClr val="tx2"/>
              </a:solidFill>
            </a:rPr>
            <a:t>Docking</a:t>
          </a:r>
          <a:endParaRPr lang="en-GB" dirty="0">
            <a:solidFill>
              <a:schemeClr val="tx2"/>
            </a:solidFill>
          </a:endParaRPr>
        </a:p>
      </dgm:t>
    </dgm:pt>
    <dgm:pt modelId="{18440962-307F-4A3B-A8A6-4B661DC1CDE8}" type="parTrans" cxnId="{95363A6C-46F6-4E33-B443-5E6341C0277F}">
      <dgm:prSet/>
      <dgm:spPr/>
      <dgm:t>
        <a:bodyPr/>
        <a:lstStyle/>
        <a:p>
          <a:endParaRPr lang="en-GB"/>
        </a:p>
      </dgm:t>
    </dgm:pt>
    <dgm:pt modelId="{0E067CE1-6DA2-4DFC-9BD0-2E7C8BBC0E65}" type="sibTrans" cxnId="{95363A6C-46F6-4E33-B443-5E6341C0277F}">
      <dgm:prSet/>
      <dgm:spPr/>
      <dgm:t>
        <a:bodyPr/>
        <a:lstStyle/>
        <a:p>
          <a:endParaRPr lang="en-GB"/>
        </a:p>
      </dgm:t>
    </dgm:pt>
    <dgm:pt modelId="{8B78B50F-3F61-4A34-99D4-06036646FF40}">
      <dgm:prSet phldrT="[Text]"/>
      <dgm:spPr>
        <a:solidFill>
          <a:srgbClr val="FF0000"/>
        </a:solidFill>
      </dgm:spPr>
      <dgm:t>
        <a:bodyPr/>
        <a:lstStyle/>
        <a:p>
          <a:r>
            <a:rPr lang="en-GB" dirty="0" smtClean="0">
              <a:solidFill>
                <a:schemeClr val="tx2"/>
              </a:solidFill>
            </a:rPr>
            <a:t>TT&amp;AG</a:t>
          </a:r>
          <a:endParaRPr lang="en-GB" dirty="0">
            <a:solidFill>
              <a:schemeClr val="tx2"/>
            </a:solidFill>
          </a:endParaRPr>
        </a:p>
      </dgm:t>
    </dgm:pt>
    <dgm:pt modelId="{87D967A3-09D8-428E-80B3-0E13C108B206}" type="parTrans" cxnId="{A0E3F2BB-A8DA-4715-B476-44154C334D72}">
      <dgm:prSet/>
      <dgm:spPr/>
      <dgm:t>
        <a:bodyPr/>
        <a:lstStyle/>
        <a:p>
          <a:endParaRPr lang="en-GB"/>
        </a:p>
      </dgm:t>
    </dgm:pt>
    <dgm:pt modelId="{CEBCE839-5EB2-48A7-A1B8-5ABDBA2641A8}" type="sibTrans" cxnId="{A0E3F2BB-A8DA-4715-B476-44154C334D72}">
      <dgm:prSet/>
      <dgm:spPr/>
      <dgm:t>
        <a:bodyPr/>
        <a:lstStyle/>
        <a:p>
          <a:endParaRPr lang="en-GB"/>
        </a:p>
      </dgm:t>
    </dgm:pt>
    <dgm:pt modelId="{C47EA0A8-E2BD-4B20-9A2E-F0C0C10A3B70}">
      <dgm:prSet phldrT="[Text]"/>
      <dgm:spPr>
        <a:solidFill>
          <a:srgbClr val="4DC9C3"/>
        </a:solidFill>
      </dgm:spPr>
      <dgm:t>
        <a:bodyPr/>
        <a:lstStyle/>
        <a:p>
          <a:r>
            <a:rPr lang="en-GB" dirty="0" smtClean="0">
              <a:solidFill>
                <a:schemeClr val="tx2"/>
              </a:solidFill>
            </a:rPr>
            <a:t>Facilities</a:t>
          </a:r>
          <a:endParaRPr lang="en-GB" dirty="0">
            <a:solidFill>
              <a:schemeClr val="tx2"/>
            </a:solidFill>
          </a:endParaRPr>
        </a:p>
      </dgm:t>
    </dgm:pt>
    <dgm:pt modelId="{BEC3AA83-165B-43B0-82F8-32D051034DFC}" type="parTrans" cxnId="{1DD7BAB1-CCE6-4E5B-9A7C-0A5B51C8862D}">
      <dgm:prSet/>
      <dgm:spPr/>
      <dgm:t>
        <a:bodyPr/>
        <a:lstStyle/>
        <a:p>
          <a:endParaRPr lang="en-GB"/>
        </a:p>
      </dgm:t>
    </dgm:pt>
    <dgm:pt modelId="{ED6422C2-7D0F-4983-8825-972C3F3331DC}" type="sibTrans" cxnId="{1DD7BAB1-CCE6-4E5B-9A7C-0A5B51C8862D}">
      <dgm:prSet/>
      <dgm:spPr/>
      <dgm:t>
        <a:bodyPr/>
        <a:lstStyle/>
        <a:p>
          <a:endParaRPr lang="en-GB"/>
        </a:p>
      </dgm:t>
    </dgm:pt>
    <dgm:pt modelId="{C9D9953B-5137-45F2-8660-E5DFE31C52A5}">
      <dgm:prSet phldrT="[Text]"/>
      <dgm:spPr>
        <a:solidFill>
          <a:srgbClr val="00B0F0"/>
        </a:solidFill>
      </dgm:spPr>
      <dgm:t>
        <a:bodyPr/>
        <a:lstStyle/>
        <a:p>
          <a:r>
            <a:rPr lang="en-GB" dirty="0" smtClean="0">
              <a:solidFill>
                <a:schemeClr val="tx2"/>
              </a:solidFill>
            </a:rPr>
            <a:t>NA</a:t>
          </a:r>
          <a:endParaRPr lang="en-GB" dirty="0">
            <a:solidFill>
              <a:schemeClr val="tx2"/>
            </a:solidFill>
          </a:endParaRPr>
        </a:p>
      </dgm:t>
    </dgm:pt>
    <dgm:pt modelId="{7D9F738B-DF2B-4293-8D88-FEE5011AEF50}" type="parTrans" cxnId="{3D6E6495-6E68-44F9-8579-EA7ABC14A0D4}">
      <dgm:prSet/>
      <dgm:spPr/>
      <dgm:t>
        <a:bodyPr/>
        <a:lstStyle/>
        <a:p>
          <a:endParaRPr lang="en-GB"/>
        </a:p>
      </dgm:t>
    </dgm:pt>
    <dgm:pt modelId="{8159616C-6E98-4FF8-8835-0CC5C4126EC5}" type="sibTrans" cxnId="{3D6E6495-6E68-44F9-8579-EA7ABC14A0D4}">
      <dgm:prSet/>
      <dgm:spPr/>
      <dgm:t>
        <a:bodyPr/>
        <a:lstStyle/>
        <a:p>
          <a:endParaRPr lang="en-GB"/>
        </a:p>
      </dgm:t>
    </dgm:pt>
    <dgm:pt modelId="{0100096F-C0BD-4B47-8E29-030B9FB3D289}">
      <dgm:prSet phldrT="[Text]"/>
      <dgm:spPr>
        <a:solidFill>
          <a:srgbClr val="0DE382"/>
        </a:solidFill>
      </dgm:spPr>
      <dgm:t>
        <a:bodyPr/>
        <a:lstStyle/>
        <a:p>
          <a:r>
            <a:rPr lang="en-GB" dirty="0" smtClean="0">
              <a:solidFill>
                <a:schemeClr val="tx2"/>
              </a:solidFill>
            </a:rPr>
            <a:t>DTO</a:t>
          </a:r>
          <a:endParaRPr lang="en-GB" dirty="0">
            <a:solidFill>
              <a:schemeClr val="tx2"/>
            </a:solidFill>
          </a:endParaRPr>
        </a:p>
      </dgm:t>
    </dgm:pt>
    <dgm:pt modelId="{69D41868-2CFB-41A7-BB62-763460E04018}" type="parTrans" cxnId="{76A0F4BB-527C-4EFB-B385-25C6DE747481}">
      <dgm:prSet/>
      <dgm:spPr/>
      <dgm:t>
        <a:bodyPr/>
        <a:lstStyle/>
        <a:p>
          <a:endParaRPr lang="en-GB"/>
        </a:p>
      </dgm:t>
    </dgm:pt>
    <dgm:pt modelId="{9E90838B-A5AB-43C5-AF74-B537C5DA1D8B}" type="sibTrans" cxnId="{76A0F4BB-527C-4EFB-B385-25C6DE747481}">
      <dgm:prSet/>
      <dgm:spPr/>
      <dgm:t>
        <a:bodyPr/>
        <a:lstStyle/>
        <a:p>
          <a:endParaRPr lang="en-GB"/>
        </a:p>
      </dgm:t>
    </dgm:pt>
    <dgm:pt modelId="{D8C7E0B0-476F-46BF-8322-BCAE6AFA6A0D}" type="pres">
      <dgm:prSet presAssocID="{22DA730A-21A2-414D-A756-D8C3D7D4BF1C}" presName="Name0" presStyleCnt="0">
        <dgm:presLayoutVars>
          <dgm:chPref val="1"/>
          <dgm:dir/>
          <dgm:animOne val="branch"/>
          <dgm:animLvl val="lvl"/>
          <dgm:resizeHandles/>
        </dgm:presLayoutVars>
      </dgm:prSet>
      <dgm:spPr/>
      <dgm:t>
        <a:bodyPr/>
        <a:lstStyle/>
        <a:p>
          <a:endParaRPr lang="en-GB"/>
        </a:p>
      </dgm:t>
    </dgm:pt>
    <dgm:pt modelId="{8E302517-5C46-4D18-959A-9E9B493ED11C}" type="pres">
      <dgm:prSet presAssocID="{C037AD9A-C206-4B36-B7D8-C4BDB65A4B71}" presName="vertOne" presStyleCnt="0"/>
      <dgm:spPr/>
    </dgm:pt>
    <dgm:pt modelId="{6C29D621-6602-48B4-A6A4-0352BAB0ED8B}" type="pres">
      <dgm:prSet presAssocID="{C037AD9A-C206-4B36-B7D8-C4BDB65A4B71}" presName="txOne" presStyleLbl="node0" presStyleIdx="0" presStyleCnt="1" custLinFactNeighborX="-11" custLinFactNeighborY="-2336">
        <dgm:presLayoutVars>
          <dgm:chPref val="3"/>
        </dgm:presLayoutVars>
      </dgm:prSet>
      <dgm:spPr/>
      <dgm:t>
        <a:bodyPr/>
        <a:lstStyle/>
        <a:p>
          <a:endParaRPr lang="en-GB"/>
        </a:p>
      </dgm:t>
    </dgm:pt>
    <dgm:pt modelId="{CF2B592B-E624-4CEB-A087-A1189F0338CB}" type="pres">
      <dgm:prSet presAssocID="{C037AD9A-C206-4B36-B7D8-C4BDB65A4B71}" presName="parTransOne" presStyleCnt="0"/>
      <dgm:spPr/>
    </dgm:pt>
    <dgm:pt modelId="{677C2AB8-A062-4A04-BBDF-B5B2AECD982D}" type="pres">
      <dgm:prSet presAssocID="{C037AD9A-C206-4B36-B7D8-C4BDB65A4B71}" presName="horzOne" presStyleCnt="0"/>
      <dgm:spPr/>
    </dgm:pt>
    <dgm:pt modelId="{2A4344D5-24F2-4251-9640-D4C3EB8AFEA9}" type="pres">
      <dgm:prSet presAssocID="{CACE0397-9C67-4E26-8CBA-EAFC126C9BE8}" presName="vertTwo" presStyleCnt="0"/>
      <dgm:spPr/>
    </dgm:pt>
    <dgm:pt modelId="{EF51C6F8-F2E2-48C0-AB2E-0ECFEA36F65E}" type="pres">
      <dgm:prSet presAssocID="{CACE0397-9C67-4E26-8CBA-EAFC126C9BE8}" presName="txTwo" presStyleLbl="node2" presStyleIdx="0" presStyleCnt="2" custLinFactNeighborX="-18" custLinFactNeighborY="2">
        <dgm:presLayoutVars>
          <dgm:chPref val="3"/>
        </dgm:presLayoutVars>
      </dgm:prSet>
      <dgm:spPr/>
      <dgm:t>
        <a:bodyPr/>
        <a:lstStyle/>
        <a:p>
          <a:endParaRPr lang="en-GB"/>
        </a:p>
      </dgm:t>
    </dgm:pt>
    <dgm:pt modelId="{9AF6BD13-07FB-487B-8B4F-D33DB608ADDB}" type="pres">
      <dgm:prSet presAssocID="{CACE0397-9C67-4E26-8CBA-EAFC126C9BE8}" presName="parTransTwo" presStyleCnt="0"/>
      <dgm:spPr/>
    </dgm:pt>
    <dgm:pt modelId="{86D53048-C80D-480D-9D50-E6AC9A29381C}" type="pres">
      <dgm:prSet presAssocID="{CACE0397-9C67-4E26-8CBA-EAFC126C9BE8}" presName="horzTwo" presStyleCnt="0"/>
      <dgm:spPr/>
    </dgm:pt>
    <dgm:pt modelId="{EF610D19-33BA-4D75-A988-63C7B11E97EE}" type="pres">
      <dgm:prSet presAssocID="{8B78B50F-3F61-4A34-99D4-06036646FF40}" presName="vertThree" presStyleCnt="0"/>
      <dgm:spPr/>
    </dgm:pt>
    <dgm:pt modelId="{CFCA252A-56D5-482F-9318-0EE59F761EC8}" type="pres">
      <dgm:prSet presAssocID="{8B78B50F-3F61-4A34-99D4-06036646FF40}" presName="txThree" presStyleLbl="node3" presStyleIdx="0" presStyleCnt="3" custLinFactNeighborX="-36" custLinFactNeighborY="184">
        <dgm:presLayoutVars>
          <dgm:chPref val="3"/>
        </dgm:presLayoutVars>
      </dgm:prSet>
      <dgm:spPr/>
      <dgm:t>
        <a:bodyPr/>
        <a:lstStyle/>
        <a:p>
          <a:endParaRPr lang="en-GB"/>
        </a:p>
      </dgm:t>
    </dgm:pt>
    <dgm:pt modelId="{96A71311-3DA8-4224-9E2A-C447546BC470}" type="pres">
      <dgm:prSet presAssocID="{8B78B50F-3F61-4A34-99D4-06036646FF40}" presName="horzThree" presStyleCnt="0"/>
      <dgm:spPr/>
    </dgm:pt>
    <dgm:pt modelId="{CBD3C512-30BF-48F0-9AE3-8731157F4B0D}" type="pres">
      <dgm:prSet presAssocID="{CEBCE839-5EB2-48A7-A1B8-5ABDBA2641A8}" presName="sibSpaceThree" presStyleCnt="0"/>
      <dgm:spPr/>
    </dgm:pt>
    <dgm:pt modelId="{CBA3E024-6C24-4A5D-92DA-BFAF970B4CF6}" type="pres">
      <dgm:prSet presAssocID="{C47EA0A8-E2BD-4B20-9A2E-F0C0C10A3B70}" presName="vertThree" presStyleCnt="0"/>
      <dgm:spPr/>
    </dgm:pt>
    <dgm:pt modelId="{9265B0BE-C3BC-430A-9019-F2878029D0AA}" type="pres">
      <dgm:prSet presAssocID="{C47EA0A8-E2BD-4B20-9A2E-F0C0C10A3B70}" presName="txThree" presStyleLbl="node3" presStyleIdx="1" presStyleCnt="3">
        <dgm:presLayoutVars>
          <dgm:chPref val="3"/>
        </dgm:presLayoutVars>
      </dgm:prSet>
      <dgm:spPr/>
      <dgm:t>
        <a:bodyPr/>
        <a:lstStyle/>
        <a:p>
          <a:endParaRPr lang="en-GB"/>
        </a:p>
      </dgm:t>
    </dgm:pt>
    <dgm:pt modelId="{2262EAAE-CC88-4463-9BFE-0389AA55E3D6}" type="pres">
      <dgm:prSet presAssocID="{C47EA0A8-E2BD-4B20-9A2E-F0C0C10A3B70}" presName="horzThree" presStyleCnt="0"/>
      <dgm:spPr/>
    </dgm:pt>
    <dgm:pt modelId="{D31586A0-B6E8-4832-A0F9-7D5145DF6118}" type="pres">
      <dgm:prSet presAssocID="{0E067CE1-6DA2-4DFC-9BD0-2E7C8BBC0E65}" presName="sibSpaceTwo" presStyleCnt="0"/>
      <dgm:spPr/>
    </dgm:pt>
    <dgm:pt modelId="{C7567B93-5B7E-46C1-8942-3A04780A8263}" type="pres">
      <dgm:prSet presAssocID="{C9D9953B-5137-45F2-8660-E5DFE31C52A5}" presName="vertTwo" presStyleCnt="0"/>
      <dgm:spPr/>
    </dgm:pt>
    <dgm:pt modelId="{F2868521-7CED-4CD7-BF0C-0E2DE006E7B3}" type="pres">
      <dgm:prSet presAssocID="{C9D9953B-5137-45F2-8660-E5DFE31C52A5}" presName="txTwo" presStyleLbl="node2" presStyleIdx="1" presStyleCnt="2">
        <dgm:presLayoutVars>
          <dgm:chPref val="3"/>
        </dgm:presLayoutVars>
      </dgm:prSet>
      <dgm:spPr/>
      <dgm:t>
        <a:bodyPr/>
        <a:lstStyle/>
        <a:p>
          <a:endParaRPr lang="en-GB"/>
        </a:p>
      </dgm:t>
    </dgm:pt>
    <dgm:pt modelId="{3D4A27B6-4799-4CC4-BE84-3B200F89BC5D}" type="pres">
      <dgm:prSet presAssocID="{C9D9953B-5137-45F2-8660-E5DFE31C52A5}" presName="parTransTwo" presStyleCnt="0"/>
      <dgm:spPr/>
    </dgm:pt>
    <dgm:pt modelId="{AB453576-9499-45B9-99F5-E9313597FB98}" type="pres">
      <dgm:prSet presAssocID="{C9D9953B-5137-45F2-8660-E5DFE31C52A5}" presName="horzTwo" presStyleCnt="0"/>
      <dgm:spPr/>
    </dgm:pt>
    <dgm:pt modelId="{01A62C7E-9948-4779-BE59-5B23BECA1DAF}" type="pres">
      <dgm:prSet presAssocID="{0100096F-C0BD-4B47-8E29-030B9FB3D289}" presName="vertThree" presStyleCnt="0"/>
      <dgm:spPr/>
    </dgm:pt>
    <dgm:pt modelId="{23E47D8F-C8B2-46FF-893A-C0C5999EBC95}" type="pres">
      <dgm:prSet presAssocID="{0100096F-C0BD-4B47-8E29-030B9FB3D289}" presName="txThree" presStyleLbl="node3" presStyleIdx="2" presStyleCnt="3" custLinFactNeighborX="489" custLinFactNeighborY="185">
        <dgm:presLayoutVars>
          <dgm:chPref val="3"/>
        </dgm:presLayoutVars>
      </dgm:prSet>
      <dgm:spPr/>
      <dgm:t>
        <a:bodyPr/>
        <a:lstStyle/>
        <a:p>
          <a:endParaRPr lang="en-GB"/>
        </a:p>
      </dgm:t>
    </dgm:pt>
    <dgm:pt modelId="{E1C2F9B6-40B7-4F1B-8BA5-2D4E20406934}" type="pres">
      <dgm:prSet presAssocID="{0100096F-C0BD-4B47-8E29-030B9FB3D289}" presName="horzThree" presStyleCnt="0"/>
      <dgm:spPr/>
    </dgm:pt>
  </dgm:ptLst>
  <dgm:cxnLst>
    <dgm:cxn modelId="{E8399F64-C1EC-492F-937F-72DC49A608F7}" srcId="{22DA730A-21A2-414D-A756-D8C3D7D4BF1C}" destId="{C037AD9A-C206-4B36-B7D8-C4BDB65A4B71}" srcOrd="0" destOrd="0" parTransId="{430248E2-FECC-460C-83A4-B4ED523AB2E0}" sibTransId="{8E3B4E28-FE69-48AD-B5EE-6F308D126790}"/>
    <dgm:cxn modelId="{1DD7BAB1-CCE6-4E5B-9A7C-0A5B51C8862D}" srcId="{CACE0397-9C67-4E26-8CBA-EAFC126C9BE8}" destId="{C47EA0A8-E2BD-4B20-9A2E-F0C0C10A3B70}" srcOrd="1" destOrd="0" parTransId="{BEC3AA83-165B-43B0-82F8-32D051034DFC}" sibTransId="{ED6422C2-7D0F-4983-8825-972C3F3331DC}"/>
    <dgm:cxn modelId="{95363A6C-46F6-4E33-B443-5E6341C0277F}" srcId="{C037AD9A-C206-4B36-B7D8-C4BDB65A4B71}" destId="{CACE0397-9C67-4E26-8CBA-EAFC126C9BE8}" srcOrd="0" destOrd="0" parTransId="{18440962-307F-4A3B-A8A6-4B661DC1CDE8}" sibTransId="{0E067CE1-6DA2-4DFC-9BD0-2E7C8BBC0E65}"/>
    <dgm:cxn modelId="{13AA2F57-3CEE-4947-BB53-5BF4EAF665FF}" type="presOf" srcId="{C47EA0A8-E2BD-4B20-9A2E-F0C0C10A3B70}" destId="{9265B0BE-C3BC-430A-9019-F2878029D0AA}" srcOrd="0" destOrd="0" presId="urn:microsoft.com/office/officeart/2005/8/layout/hierarchy4"/>
    <dgm:cxn modelId="{16BECBE3-7567-4A10-8F41-50E8FCFB81C6}" type="presOf" srcId="{0100096F-C0BD-4B47-8E29-030B9FB3D289}" destId="{23E47D8F-C8B2-46FF-893A-C0C5999EBC95}" srcOrd="0" destOrd="0" presId="urn:microsoft.com/office/officeart/2005/8/layout/hierarchy4"/>
    <dgm:cxn modelId="{A0E3F2BB-A8DA-4715-B476-44154C334D72}" srcId="{CACE0397-9C67-4E26-8CBA-EAFC126C9BE8}" destId="{8B78B50F-3F61-4A34-99D4-06036646FF40}" srcOrd="0" destOrd="0" parTransId="{87D967A3-09D8-428E-80B3-0E13C108B206}" sibTransId="{CEBCE839-5EB2-48A7-A1B8-5ABDBA2641A8}"/>
    <dgm:cxn modelId="{43C7CDD6-54BA-44F1-ABC5-33DF3141384F}" type="presOf" srcId="{CACE0397-9C67-4E26-8CBA-EAFC126C9BE8}" destId="{EF51C6F8-F2E2-48C0-AB2E-0ECFEA36F65E}" srcOrd="0" destOrd="0" presId="urn:microsoft.com/office/officeart/2005/8/layout/hierarchy4"/>
    <dgm:cxn modelId="{68D337A8-2BB5-4EAC-9363-9ABA0CC3FCC4}" type="presOf" srcId="{22DA730A-21A2-414D-A756-D8C3D7D4BF1C}" destId="{D8C7E0B0-476F-46BF-8322-BCAE6AFA6A0D}" srcOrd="0" destOrd="0" presId="urn:microsoft.com/office/officeart/2005/8/layout/hierarchy4"/>
    <dgm:cxn modelId="{ADE355CA-016D-43FF-B430-FF6E87550C1A}" type="presOf" srcId="{C9D9953B-5137-45F2-8660-E5DFE31C52A5}" destId="{F2868521-7CED-4CD7-BF0C-0E2DE006E7B3}" srcOrd="0" destOrd="0" presId="urn:microsoft.com/office/officeart/2005/8/layout/hierarchy4"/>
    <dgm:cxn modelId="{3D6E6495-6E68-44F9-8579-EA7ABC14A0D4}" srcId="{C037AD9A-C206-4B36-B7D8-C4BDB65A4B71}" destId="{C9D9953B-5137-45F2-8660-E5DFE31C52A5}" srcOrd="1" destOrd="0" parTransId="{7D9F738B-DF2B-4293-8D88-FEE5011AEF50}" sibTransId="{8159616C-6E98-4FF8-8835-0CC5C4126EC5}"/>
    <dgm:cxn modelId="{76A0F4BB-527C-4EFB-B385-25C6DE747481}" srcId="{C9D9953B-5137-45F2-8660-E5DFE31C52A5}" destId="{0100096F-C0BD-4B47-8E29-030B9FB3D289}" srcOrd="0" destOrd="0" parTransId="{69D41868-2CFB-41A7-BB62-763460E04018}" sibTransId="{9E90838B-A5AB-43C5-AF74-B537C5DA1D8B}"/>
    <dgm:cxn modelId="{736FE0EA-BC6E-42DB-BE15-CCA80A674D75}" type="presOf" srcId="{8B78B50F-3F61-4A34-99D4-06036646FF40}" destId="{CFCA252A-56D5-482F-9318-0EE59F761EC8}" srcOrd="0" destOrd="0" presId="urn:microsoft.com/office/officeart/2005/8/layout/hierarchy4"/>
    <dgm:cxn modelId="{AA49B6E2-04B4-45F9-920D-3BBFE0A82517}" type="presOf" srcId="{C037AD9A-C206-4B36-B7D8-C4BDB65A4B71}" destId="{6C29D621-6602-48B4-A6A4-0352BAB0ED8B}" srcOrd="0" destOrd="0" presId="urn:microsoft.com/office/officeart/2005/8/layout/hierarchy4"/>
    <dgm:cxn modelId="{EE58A20E-EBDC-452C-94AC-9E8C98734FAD}" type="presParOf" srcId="{D8C7E0B0-476F-46BF-8322-BCAE6AFA6A0D}" destId="{8E302517-5C46-4D18-959A-9E9B493ED11C}" srcOrd="0" destOrd="0" presId="urn:microsoft.com/office/officeart/2005/8/layout/hierarchy4"/>
    <dgm:cxn modelId="{2197DA42-99D6-466D-993C-F46398DCA85A}" type="presParOf" srcId="{8E302517-5C46-4D18-959A-9E9B493ED11C}" destId="{6C29D621-6602-48B4-A6A4-0352BAB0ED8B}" srcOrd="0" destOrd="0" presId="urn:microsoft.com/office/officeart/2005/8/layout/hierarchy4"/>
    <dgm:cxn modelId="{4AFA73EF-47CD-4B7F-974D-0B6C98FD8747}" type="presParOf" srcId="{8E302517-5C46-4D18-959A-9E9B493ED11C}" destId="{CF2B592B-E624-4CEB-A087-A1189F0338CB}" srcOrd="1" destOrd="0" presId="urn:microsoft.com/office/officeart/2005/8/layout/hierarchy4"/>
    <dgm:cxn modelId="{9A230E0D-BC46-47B7-A7AE-290D4B8F6A6A}" type="presParOf" srcId="{8E302517-5C46-4D18-959A-9E9B493ED11C}" destId="{677C2AB8-A062-4A04-BBDF-B5B2AECD982D}" srcOrd="2" destOrd="0" presId="urn:microsoft.com/office/officeart/2005/8/layout/hierarchy4"/>
    <dgm:cxn modelId="{BE925802-5AA4-4054-82E0-A737130F480D}" type="presParOf" srcId="{677C2AB8-A062-4A04-BBDF-B5B2AECD982D}" destId="{2A4344D5-24F2-4251-9640-D4C3EB8AFEA9}" srcOrd="0" destOrd="0" presId="urn:microsoft.com/office/officeart/2005/8/layout/hierarchy4"/>
    <dgm:cxn modelId="{51DE8D14-8A07-4527-878B-5B01ED2B123F}" type="presParOf" srcId="{2A4344D5-24F2-4251-9640-D4C3EB8AFEA9}" destId="{EF51C6F8-F2E2-48C0-AB2E-0ECFEA36F65E}" srcOrd="0" destOrd="0" presId="urn:microsoft.com/office/officeart/2005/8/layout/hierarchy4"/>
    <dgm:cxn modelId="{5D3C031D-1504-45B5-B7E5-80CC11652E80}" type="presParOf" srcId="{2A4344D5-24F2-4251-9640-D4C3EB8AFEA9}" destId="{9AF6BD13-07FB-487B-8B4F-D33DB608ADDB}" srcOrd="1" destOrd="0" presId="urn:microsoft.com/office/officeart/2005/8/layout/hierarchy4"/>
    <dgm:cxn modelId="{ABE731A3-BC53-4685-B511-FBC61D5B9EFF}" type="presParOf" srcId="{2A4344D5-24F2-4251-9640-D4C3EB8AFEA9}" destId="{86D53048-C80D-480D-9D50-E6AC9A29381C}" srcOrd="2" destOrd="0" presId="urn:microsoft.com/office/officeart/2005/8/layout/hierarchy4"/>
    <dgm:cxn modelId="{3782C484-2290-42D3-98F5-EB27A9F938B8}" type="presParOf" srcId="{86D53048-C80D-480D-9D50-E6AC9A29381C}" destId="{EF610D19-33BA-4D75-A988-63C7B11E97EE}" srcOrd="0" destOrd="0" presId="urn:microsoft.com/office/officeart/2005/8/layout/hierarchy4"/>
    <dgm:cxn modelId="{1F666CBC-1404-48DE-8FB2-8EC850006029}" type="presParOf" srcId="{EF610D19-33BA-4D75-A988-63C7B11E97EE}" destId="{CFCA252A-56D5-482F-9318-0EE59F761EC8}" srcOrd="0" destOrd="0" presId="urn:microsoft.com/office/officeart/2005/8/layout/hierarchy4"/>
    <dgm:cxn modelId="{3FDDC70D-E013-450F-99FF-64A3CBD8B349}" type="presParOf" srcId="{EF610D19-33BA-4D75-A988-63C7B11E97EE}" destId="{96A71311-3DA8-4224-9E2A-C447546BC470}" srcOrd="1" destOrd="0" presId="urn:microsoft.com/office/officeart/2005/8/layout/hierarchy4"/>
    <dgm:cxn modelId="{72223749-33FC-4D1A-9D1B-012BE5137ED5}" type="presParOf" srcId="{86D53048-C80D-480D-9D50-E6AC9A29381C}" destId="{CBD3C512-30BF-48F0-9AE3-8731157F4B0D}" srcOrd="1" destOrd="0" presId="urn:microsoft.com/office/officeart/2005/8/layout/hierarchy4"/>
    <dgm:cxn modelId="{5770F4F6-087A-43B8-871F-823C3D45FCF4}" type="presParOf" srcId="{86D53048-C80D-480D-9D50-E6AC9A29381C}" destId="{CBA3E024-6C24-4A5D-92DA-BFAF970B4CF6}" srcOrd="2" destOrd="0" presId="urn:microsoft.com/office/officeart/2005/8/layout/hierarchy4"/>
    <dgm:cxn modelId="{7EE98590-C4D5-4AFC-B034-EFEB3B465D2E}" type="presParOf" srcId="{CBA3E024-6C24-4A5D-92DA-BFAF970B4CF6}" destId="{9265B0BE-C3BC-430A-9019-F2878029D0AA}" srcOrd="0" destOrd="0" presId="urn:microsoft.com/office/officeart/2005/8/layout/hierarchy4"/>
    <dgm:cxn modelId="{D585C749-1450-4F7C-8F83-EA0D6A409A08}" type="presParOf" srcId="{CBA3E024-6C24-4A5D-92DA-BFAF970B4CF6}" destId="{2262EAAE-CC88-4463-9BFE-0389AA55E3D6}" srcOrd="1" destOrd="0" presId="urn:microsoft.com/office/officeart/2005/8/layout/hierarchy4"/>
    <dgm:cxn modelId="{927FB1B7-EE18-45A3-BD8D-235121C1154C}" type="presParOf" srcId="{677C2AB8-A062-4A04-BBDF-B5B2AECD982D}" destId="{D31586A0-B6E8-4832-A0F9-7D5145DF6118}" srcOrd="1" destOrd="0" presId="urn:microsoft.com/office/officeart/2005/8/layout/hierarchy4"/>
    <dgm:cxn modelId="{EB4428B6-46A0-4FD1-B85B-665E82898999}" type="presParOf" srcId="{677C2AB8-A062-4A04-BBDF-B5B2AECD982D}" destId="{C7567B93-5B7E-46C1-8942-3A04780A8263}" srcOrd="2" destOrd="0" presId="urn:microsoft.com/office/officeart/2005/8/layout/hierarchy4"/>
    <dgm:cxn modelId="{66039C76-24FB-49B0-88AB-C86A7E5046DB}" type="presParOf" srcId="{C7567B93-5B7E-46C1-8942-3A04780A8263}" destId="{F2868521-7CED-4CD7-BF0C-0E2DE006E7B3}" srcOrd="0" destOrd="0" presId="urn:microsoft.com/office/officeart/2005/8/layout/hierarchy4"/>
    <dgm:cxn modelId="{89388B3E-629E-41D8-9E04-A110D7A61B98}" type="presParOf" srcId="{C7567B93-5B7E-46C1-8942-3A04780A8263}" destId="{3D4A27B6-4799-4CC4-BE84-3B200F89BC5D}" srcOrd="1" destOrd="0" presId="urn:microsoft.com/office/officeart/2005/8/layout/hierarchy4"/>
    <dgm:cxn modelId="{56E02612-14C7-4C9B-879E-3F11A1FB0459}" type="presParOf" srcId="{C7567B93-5B7E-46C1-8942-3A04780A8263}" destId="{AB453576-9499-45B9-99F5-E9313597FB98}" srcOrd="2" destOrd="0" presId="urn:microsoft.com/office/officeart/2005/8/layout/hierarchy4"/>
    <dgm:cxn modelId="{190C6B34-A523-4E9A-940C-E06FF5379501}" type="presParOf" srcId="{AB453576-9499-45B9-99F5-E9313597FB98}" destId="{01A62C7E-9948-4779-BE59-5B23BECA1DAF}" srcOrd="0" destOrd="0" presId="urn:microsoft.com/office/officeart/2005/8/layout/hierarchy4"/>
    <dgm:cxn modelId="{48C23C89-1B75-43C6-9F14-A997C90090F1}" type="presParOf" srcId="{01A62C7E-9948-4779-BE59-5B23BECA1DAF}" destId="{23E47D8F-C8B2-46FF-893A-C0C5999EBC95}" srcOrd="0" destOrd="0" presId="urn:microsoft.com/office/officeart/2005/8/layout/hierarchy4"/>
    <dgm:cxn modelId="{C97C96B6-A19F-4A0C-AEEF-C8692484FF8C}" type="presParOf" srcId="{01A62C7E-9948-4779-BE59-5B23BECA1DAF}" destId="{E1C2F9B6-40B7-4F1B-8BA5-2D4E20406934}" srcOrd="1" destOrd="0" presId="urn:microsoft.com/office/officeart/2005/8/layout/hierarchy4"/>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9D621-6602-48B4-A6A4-0352BAB0ED8B}">
      <dsp:nvSpPr>
        <dsp:cNvPr id="0" name=""/>
        <dsp:cNvSpPr/>
      </dsp:nvSpPr>
      <dsp:spPr>
        <a:xfrm>
          <a:off x="5" y="65"/>
          <a:ext cx="1100762" cy="234540"/>
        </a:xfrm>
        <a:prstGeom prst="roundRect">
          <a:avLst>
            <a:gd name="adj" fmla="val 10000"/>
          </a:avLst>
        </a:prstGeom>
        <a:solidFill>
          <a:srgbClr val="D0CF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Operations</a:t>
          </a:r>
          <a:endParaRPr lang="en-GB" sz="1000" kern="1200" dirty="0">
            <a:solidFill>
              <a:schemeClr val="tx2"/>
            </a:solidFill>
          </a:endParaRPr>
        </a:p>
      </dsp:txBody>
      <dsp:txXfrm>
        <a:off x="6874" y="6934"/>
        <a:ext cx="1087024" cy="220802"/>
      </dsp:txXfrm>
    </dsp:sp>
    <dsp:sp modelId="{EF51C6F8-F2E2-48C0-AB2E-0ECFEA36F65E}">
      <dsp:nvSpPr>
        <dsp:cNvPr id="0" name=""/>
        <dsp:cNvSpPr/>
      </dsp:nvSpPr>
      <dsp:spPr>
        <a:xfrm>
          <a:off x="0" y="254509"/>
          <a:ext cx="719052" cy="234540"/>
        </a:xfrm>
        <a:prstGeom prst="roundRect">
          <a:avLst>
            <a:gd name="adj" fmla="val 10000"/>
          </a:avLst>
        </a:prstGeom>
        <a:solidFill>
          <a:srgbClr val="FFECD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DSO</a:t>
          </a:r>
          <a:endParaRPr lang="en-GB" sz="1000" kern="1200" dirty="0">
            <a:solidFill>
              <a:schemeClr val="tx2"/>
            </a:solidFill>
          </a:endParaRPr>
        </a:p>
      </dsp:txBody>
      <dsp:txXfrm>
        <a:off x="6869" y="261378"/>
        <a:ext cx="705314" cy="220802"/>
      </dsp:txXfrm>
    </dsp:sp>
    <dsp:sp modelId="{CFCA252A-56D5-482F-9318-0EE59F761EC8}">
      <dsp:nvSpPr>
        <dsp:cNvPr id="0" name=""/>
        <dsp:cNvSpPr/>
      </dsp:nvSpPr>
      <dsp:spPr>
        <a:xfrm>
          <a:off x="0" y="508930"/>
          <a:ext cx="352131" cy="23454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TT&amp;AG</a:t>
          </a:r>
          <a:endParaRPr lang="en-GB" sz="600" kern="1200" dirty="0">
            <a:solidFill>
              <a:schemeClr val="tx2"/>
            </a:solidFill>
          </a:endParaRPr>
        </a:p>
      </dsp:txBody>
      <dsp:txXfrm>
        <a:off x="6869" y="515799"/>
        <a:ext cx="338393" cy="220802"/>
      </dsp:txXfrm>
    </dsp:sp>
    <dsp:sp modelId="{9265B0BE-C3BC-430A-9019-F2878029D0AA}">
      <dsp:nvSpPr>
        <dsp:cNvPr id="0" name=""/>
        <dsp:cNvSpPr/>
      </dsp:nvSpPr>
      <dsp:spPr>
        <a:xfrm>
          <a:off x="367047" y="508498"/>
          <a:ext cx="352131" cy="234540"/>
        </a:xfrm>
        <a:prstGeom prst="roundRect">
          <a:avLst>
            <a:gd name="adj" fmla="val 10000"/>
          </a:avLst>
        </a:prstGeom>
        <a:solidFill>
          <a:srgbClr val="4DC9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Facilities</a:t>
          </a:r>
          <a:endParaRPr lang="en-GB" sz="600" kern="1200" dirty="0">
            <a:solidFill>
              <a:schemeClr val="tx2"/>
            </a:solidFill>
          </a:endParaRPr>
        </a:p>
      </dsp:txBody>
      <dsp:txXfrm>
        <a:off x="373916" y="515367"/>
        <a:ext cx="338393" cy="220802"/>
      </dsp:txXfrm>
    </dsp:sp>
    <dsp:sp modelId="{F2868521-7CED-4CD7-BF0C-0E2DE006E7B3}">
      <dsp:nvSpPr>
        <dsp:cNvPr id="0" name=""/>
        <dsp:cNvSpPr/>
      </dsp:nvSpPr>
      <dsp:spPr>
        <a:xfrm>
          <a:off x="748757" y="254509"/>
          <a:ext cx="352131" cy="23454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NA</a:t>
          </a:r>
          <a:endParaRPr lang="en-GB" sz="1000" kern="1200" dirty="0">
            <a:solidFill>
              <a:schemeClr val="tx2"/>
            </a:solidFill>
          </a:endParaRPr>
        </a:p>
      </dsp:txBody>
      <dsp:txXfrm>
        <a:off x="755626" y="261378"/>
        <a:ext cx="338393" cy="220802"/>
      </dsp:txXfrm>
    </dsp:sp>
    <dsp:sp modelId="{23E47D8F-C8B2-46FF-893A-C0C5999EBC95}">
      <dsp:nvSpPr>
        <dsp:cNvPr id="0" name=""/>
        <dsp:cNvSpPr/>
      </dsp:nvSpPr>
      <dsp:spPr>
        <a:xfrm>
          <a:off x="748883" y="508932"/>
          <a:ext cx="352131" cy="234540"/>
        </a:xfrm>
        <a:prstGeom prst="roundRect">
          <a:avLst>
            <a:gd name="adj" fmla="val 10000"/>
          </a:avLst>
        </a:prstGeom>
        <a:solidFill>
          <a:srgbClr val="0DE3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DTO</a:t>
          </a:r>
          <a:endParaRPr lang="en-GB" sz="600" kern="1200" dirty="0">
            <a:solidFill>
              <a:schemeClr val="tx2"/>
            </a:solidFill>
          </a:endParaRPr>
        </a:p>
      </dsp:txBody>
      <dsp:txXfrm>
        <a:off x="755752" y="515801"/>
        <a:ext cx="338393" cy="2208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9D621-6602-48B4-A6A4-0352BAB0ED8B}">
      <dsp:nvSpPr>
        <dsp:cNvPr id="0" name=""/>
        <dsp:cNvSpPr/>
      </dsp:nvSpPr>
      <dsp:spPr>
        <a:xfrm>
          <a:off x="5" y="65"/>
          <a:ext cx="1100762" cy="234540"/>
        </a:xfrm>
        <a:prstGeom prst="roundRect">
          <a:avLst>
            <a:gd name="adj" fmla="val 10000"/>
          </a:avLst>
        </a:prstGeom>
        <a:solidFill>
          <a:srgbClr val="D0CF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Operations</a:t>
          </a:r>
          <a:endParaRPr lang="en-GB" sz="1000" kern="1200" dirty="0">
            <a:solidFill>
              <a:schemeClr val="tx2"/>
            </a:solidFill>
          </a:endParaRPr>
        </a:p>
      </dsp:txBody>
      <dsp:txXfrm>
        <a:off x="6874" y="6934"/>
        <a:ext cx="1087024" cy="220802"/>
      </dsp:txXfrm>
    </dsp:sp>
    <dsp:sp modelId="{EF51C6F8-F2E2-48C0-AB2E-0ECFEA36F65E}">
      <dsp:nvSpPr>
        <dsp:cNvPr id="0" name=""/>
        <dsp:cNvSpPr/>
      </dsp:nvSpPr>
      <dsp:spPr>
        <a:xfrm>
          <a:off x="0" y="254509"/>
          <a:ext cx="719052" cy="234540"/>
        </a:xfrm>
        <a:prstGeom prst="roundRect">
          <a:avLst>
            <a:gd name="adj" fmla="val 10000"/>
          </a:avLst>
        </a:prstGeom>
        <a:solidFill>
          <a:srgbClr val="FFECD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DSO</a:t>
          </a:r>
          <a:endParaRPr lang="en-GB" sz="1000" kern="1200" dirty="0">
            <a:solidFill>
              <a:schemeClr val="tx2"/>
            </a:solidFill>
          </a:endParaRPr>
        </a:p>
      </dsp:txBody>
      <dsp:txXfrm>
        <a:off x="6869" y="261378"/>
        <a:ext cx="705314" cy="220802"/>
      </dsp:txXfrm>
    </dsp:sp>
    <dsp:sp modelId="{CFCA252A-56D5-482F-9318-0EE59F761EC8}">
      <dsp:nvSpPr>
        <dsp:cNvPr id="0" name=""/>
        <dsp:cNvSpPr/>
      </dsp:nvSpPr>
      <dsp:spPr>
        <a:xfrm>
          <a:off x="0" y="508930"/>
          <a:ext cx="352131" cy="23454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TT&amp;AG</a:t>
          </a:r>
          <a:endParaRPr lang="en-GB" sz="500" kern="1200" dirty="0">
            <a:solidFill>
              <a:schemeClr val="tx2"/>
            </a:solidFill>
          </a:endParaRPr>
        </a:p>
      </dsp:txBody>
      <dsp:txXfrm>
        <a:off x="6869" y="515799"/>
        <a:ext cx="338393" cy="220802"/>
      </dsp:txXfrm>
    </dsp:sp>
    <dsp:sp modelId="{9265B0BE-C3BC-430A-9019-F2878029D0AA}">
      <dsp:nvSpPr>
        <dsp:cNvPr id="0" name=""/>
        <dsp:cNvSpPr/>
      </dsp:nvSpPr>
      <dsp:spPr>
        <a:xfrm>
          <a:off x="367047" y="508498"/>
          <a:ext cx="352131" cy="234540"/>
        </a:xfrm>
        <a:prstGeom prst="roundRect">
          <a:avLst>
            <a:gd name="adj" fmla="val 10000"/>
          </a:avLst>
        </a:prstGeom>
        <a:solidFill>
          <a:srgbClr val="4DC9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Facilities</a:t>
          </a:r>
          <a:endParaRPr lang="en-GB" sz="500" kern="1200" dirty="0">
            <a:solidFill>
              <a:schemeClr val="tx2"/>
            </a:solidFill>
          </a:endParaRPr>
        </a:p>
      </dsp:txBody>
      <dsp:txXfrm>
        <a:off x="373916" y="515367"/>
        <a:ext cx="338393" cy="220802"/>
      </dsp:txXfrm>
    </dsp:sp>
    <dsp:sp modelId="{F2868521-7CED-4CD7-BF0C-0E2DE006E7B3}">
      <dsp:nvSpPr>
        <dsp:cNvPr id="0" name=""/>
        <dsp:cNvSpPr/>
      </dsp:nvSpPr>
      <dsp:spPr>
        <a:xfrm>
          <a:off x="748757" y="254509"/>
          <a:ext cx="352131" cy="23454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NA</a:t>
          </a:r>
          <a:endParaRPr lang="en-GB" sz="1000" kern="1200" dirty="0">
            <a:solidFill>
              <a:schemeClr val="tx2"/>
            </a:solidFill>
          </a:endParaRPr>
        </a:p>
      </dsp:txBody>
      <dsp:txXfrm>
        <a:off x="755626" y="261378"/>
        <a:ext cx="338393" cy="220802"/>
      </dsp:txXfrm>
    </dsp:sp>
    <dsp:sp modelId="{23E47D8F-C8B2-46FF-893A-C0C5999EBC95}">
      <dsp:nvSpPr>
        <dsp:cNvPr id="0" name=""/>
        <dsp:cNvSpPr/>
      </dsp:nvSpPr>
      <dsp:spPr>
        <a:xfrm>
          <a:off x="748883" y="508932"/>
          <a:ext cx="352131" cy="234540"/>
        </a:xfrm>
        <a:prstGeom prst="roundRect">
          <a:avLst>
            <a:gd name="adj" fmla="val 10000"/>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Supply</a:t>
          </a:r>
        </a:p>
        <a:p>
          <a:pPr lvl="0" algn="ctr" defTabSz="222250">
            <a:lnSpc>
              <a:spcPct val="90000"/>
            </a:lnSpc>
            <a:spcBef>
              <a:spcPct val="0"/>
            </a:spcBef>
            <a:spcAft>
              <a:spcPct val="35000"/>
            </a:spcAft>
          </a:pPr>
          <a:r>
            <a:rPr lang="en-GB" sz="500" kern="1200" dirty="0" smtClean="0">
              <a:solidFill>
                <a:schemeClr val="tx2"/>
              </a:solidFill>
            </a:rPr>
            <a:t>Chain</a:t>
          </a:r>
          <a:endParaRPr lang="en-GB" sz="500" kern="1200" dirty="0">
            <a:solidFill>
              <a:schemeClr val="tx2"/>
            </a:solidFill>
          </a:endParaRPr>
        </a:p>
      </dsp:txBody>
      <dsp:txXfrm>
        <a:off x="755752" y="515801"/>
        <a:ext cx="338393" cy="2208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9D621-6602-48B4-A6A4-0352BAB0ED8B}">
      <dsp:nvSpPr>
        <dsp:cNvPr id="0" name=""/>
        <dsp:cNvSpPr/>
      </dsp:nvSpPr>
      <dsp:spPr>
        <a:xfrm>
          <a:off x="5" y="65"/>
          <a:ext cx="1100762" cy="234540"/>
        </a:xfrm>
        <a:prstGeom prst="roundRect">
          <a:avLst>
            <a:gd name="adj" fmla="val 10000"/>
          </a:avLst>
        </a:prstGeom>
        <a:solidFill>
          <a:srgbClr val="D0CF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Operations</a:t>
          </a:r>
          <a:endParaRPr lang="en-GB" sz="1000" kern="1200" dirty="0">
            <a:solidFill>
              <a:schemeClr val="tx2"/>
            </a:solidFill>
          </a:endParaRPr>
        </a:p>
      </dsp:txBody>
      <dsp:txXfrm>
        <a:off x="6874" y="6934"/>
        <a:ext cx="1087024" cy="220802"/>
      </dsp:txXfrm>
    </dsp:sp>
    <dsp:sp modelId="{EF51C6F8-F2E2-48C0-AB2E-0ECFEA36F65E}">
      <dsp:nvSpPr>
        <dsp:cNvPr id="0" name=""/>
        <dsp:cNvSpPr/>
      </dsp:nvSpPr>
      <dsp:spPr>
        <a:xfrm>
          <a:off x="0" y="254509"/>
          <a:ext cx="719052" cy="234540"/>
        </a:xfrm>
        <a:prstGeom prst="roundRect">
          <a:avLst>
            <a:gd name="adj" fmla="val 10000"/>
          </a:avLst>
        </a:prstGeom>
        <a:solidFill>
          <a:srgbClr val="FFECD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DSO</a:t>
          </a:r>
          <a:endParaRPr lang="en-GB" sz="1000" kern="1200" dirty="0">
            <a:solidFill>
              <a:schemeClr val="tx2"/>
            </a:solidFill>
          </a:endParaRPr>
        </a:p>
      </dsp:txBody>
      <dsp:txXfrm>
        <a:off x="6869" y="261378"/>
        <a:ext cx="705314" cy="220802"/>
      </dsp:txXfrm>
    </dsp:sp>
    <dsp:sp modelId="{CFCA252A-56D5-482F-9318-0EE59F761EC8}">
      <dsp:nvSpPr>
        <dsp:cNvPr id="0" name=""/>
        <dsp:cNvSpPr/>
      </dsp:nvSpPr>
      <dsp:spPr>
        <a:xfrm>
          <a:off x="0" y="508930"/>
          <a:ext cx="352131" cy="23454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TT&amp;AG</a:t>
          </a:r>
          <a:endParaRPr lang="en-GB" sz="500" kern="1200" dirty="0">
            <a:solidFill>
              <a:schemeClr val="tx2"/>
            </a:solidFill>
          </a:endParaRPr>
        </a:p>
      </dsp:txBody>
      <dsp:txXfrm>
        <a:off x="6869" y="515799"/>
        <a:ext cx="338393" cy="220802"/>
      </dsp:txXfrm>
    </dsp:sp>
    <dsp:sp modelId="{9265B0BE-C3BC-430A-9019-F2878029D0AA}">
      <dsp:nvSpPr>
        <dsp:cNvPr id="0" name=""/>
        <dsp:cNvSpPr/>
      </dsp:nvSpPr>
      <dsp:spPr>
        <a:xfrm>
          <a:off x="367047" y="508498"/>
          <a:ext cx="352131" cy="234540"/>
        </a:xfrm>
        <a:prstGeom prst="roundRect">
          <a:avLst>
            <a:gd name="adj" fmla="val 10000"/>
          </a:avLst>
        </a:prstGeom>
        <a:solidFill>
          <a:srgbClr val="4DC9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Facilities</a:t>
          </a:r>
          <a:endParaRPr lang="en-GB" sz="500" kern="1200" dirty="0">
            <a:solidFill>
              <a:schemeClr val="tx2"/>
            </a:solidFill>
          </a:endParaRPr>
        </a:p>
      </dsp:txBody>
      <dsp:txXfrm>
        <a:off x="373916" y="515367"/>
        <a:ext cx="338393" cy="220802"/>
      </dsp:txXfrm>
    </dsp:sp>
    <dsp:sp modelId="{F2868521-7CED-4CD7-BF0C-0E2DE006E7B3}">
      <dsp:nvSpPr>
        <dsp:cNvPr id="0" name=""/>
        <dsp:cNvSpPr/>
      </dsp:nvSpPr>
      <dsp:spPr>
        <a:xfrm>
          <a:off x="748757" y="254509"/>
          <a:ext cx="352131" cy="23454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NA</a:t>
          </a:r>
          <a:endParaRPr lang="en-GB" sz="1000" kern="1200" dirty="0">
            <a:solidFill>
              <a:schemeClr val="tx2"/>
            </a:solidFill>
          </a:endParaRPr>
        </a:p>
      </dsp:txBody>
      <dsp:txXfrm>
        <a:off x="755626" y="261378"/>
        <a:ext cx="338393" cy="220802"/>
      </dsp:txXfrm>
    </dsp:sp>
    <dsp:sp modelId="{23E47D8F-C8B2-46FF-893A-C0C5999EBC95}">
      <dsp:nvSpPr>
        <dsp:cNvPr id="0" name=""/>
        <dsp:cNvSpPr/>
      </dsp:nvSpPr>
      <dsp:spPr>
        <a:xfrm>
          <a:off x="748883" y="508932"/>
          <a:ext cx="352131" cy="234540"/>
        </a:xfrm>
        <a:prstGeom prst="roundRect">
          <a:avLst>
            <a:gd name="adj" fmla="val 10000"/>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Supply</a:t>
          </a:r>
        </a:p>
        <a:p>
          <a:pPr lvl="0" algn="ctr" defTabSz="222250">
            <a:lnSpc>
              <a:spcPct val="90000"/>
            </a:lnSpc>
            <a:spcBef>
              <a:spcPct val="0"/>
            </a:spcBef>
            <a:spcAft>
              <a:spcPct val="35000"/>
            </a:spcAft>
          </a:pPr>
          <a:r>
            <a:rPr lang="en-GB" sz="500" kern="1200" dirty="0" smtClean="0">
              <a:solidFill>
                <a:schemeClr val="tx2"/>
              </a:solidFill>
            </a:rPr>
            <a:t>Chain</a:t>
          </a:r>
          <a:endParaRPr lang="en-GB" sz="500" kern="1200" dirty="0">
            <a:solidFill>
              <a:schemeClr val="tx2"/>
            </a:solidFill>
          </a:endParaRPr>
        </a:p>
      </dsp:txBody>
      <dsp:txXfrm>
        <a:off x="755752" y="515801"/>
        <a:ext cx="338393" cy="2208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9D621-6602-48B4-A6A4-0352BAB0ED8B}">
      <dsp:nvSpPr>
        <dsp:cNvPr id="0" name=""/>
        <dsp:cNvSpPr/>
      </dsp:nvSpPr>
      <dsp:spPr>
        <a:xfrm>
          <a:off x="5" y="65"/>
          <a:ext cx="1100762" cy="234540"/>
        </a:xfrm>
        <a:prstGeom prst="roundRect">
          <a:avLst>
            <a:gd name="adj" fmla="val 10000"/>
          </a:avLst>
        </a:prstGeom>
        <a:solidFill>
          <a:srgbClr val="D0CF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Operations</a:t>
          </a:r>
          <a:endParaRPr lang="en-GB" sz="1000" kern="1200" dirty="0">
            <a:solidFill>
              <a:schemeClr val="tx2"/>
            </a:solidFill>
          </a:endParaRPr>
        </a:p>
      </dsp:txBody>
      <dsp:txXfrm>
        <a:off x="6874" y="6934"/>
        <a:ext cx="1087024" cy="220802"/>
      </dsp:txXfrm>
    </dsp:sp>
    <dsp:sp modelId="{EF51C6F8-F2E2-48C0-AB2E-0ECFEA36F65E}">
      <dsp:nvSpPr>
        <dsp:cNvPr id="0" name=""/>
        <dsp:cNvSpPr/>
      </dsp:nvSpPr>
      <dsp:spPr>
        <a:xfrm>
          <a:off x="0" y="254509"/>
          <a:ext cx="719052" cy="234540"/>
        </a:xfrm>
        <a:prstGeom prst="roundRect">
          <a:avLst>
            <a:gd name="adj" fmla="val 10000"/>
          </a:avLst>
        </a:prstGeom>
        <a:solidFill>
          <a:srgbClr val="FFECD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DSO</a:t>
          </a:r>
          <a:endParaRPr lang="en-GB" sz="1000" kern="1200" dirty="0">
            <a:solidFill>
              <a:schemeClr val="tx2"/>
            </a:solidFill>
          </a:endParaRPr>
        </a:p>
      </dsp:txBody>
      <dsp:txXfrm>
        <a:off x="6869" y="261378"/>
        <a:ext cx="705314" cy="220802"/>
      </dsp:txXfrm>
    </dsp:sp>
    <dsp:sp modelId="{CFCA252A-56D5-482F-9318-0EE59F761EC8}">
      <dsp:nvSpPr>
        <dsp:cNvPr id="0" name=""/>
        <dsp:cNvSpPr/>
      </dsp:nvSpPr>
      <dsp:spPr>
        <a:xfrm>
          <a:off x="0" y="508930"/>
          <a:ext cx="352131" cy="23454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TT&amp;AG</a:t>
          </a:r>
          <a:endParaRPr lang="en-GB" sz="500" kern="1200" dirty="0">
            <a:solidFill>
              <a:schemeClr val="tx2"/>
            </a:solidFill>
          </a:endParaRPr>
        </a:p>
      </dsp:txBody>
      <dsp:txXfrm>
        <a:off x="6869" y="515799"/>
        <a:ext cx="338393" cy="220802"/>
      </dsp:txXfrm>
    </dsp:sp>
    <dsp:sp modelId="{9265B0BE-C3BC-430A-9019-F2878029D0AA}">
      <dsp:nvSpPr>
        <dsp:cNvPr id="0" name=""/>
        <dsp:cNvSpPr/>
      </dsp:nvSpPr>
      <dsp:spPr>
        <a:xfrm>
          <a:off x="367047" y="508498"/>
          <a:ext cx="352131" cy="234540"/>
        </a:xfrm>
        <a:prstGeom prst="roundRect">
          <a:avLst>
            <a:gd name="adj" fmla="val 10000"/>
          </a:avLst>
        </a:prstGeom>
        <a:solidFill>
          <a:srgbClr val="4DC9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Facilities</a:t>
          </a:r>
          <a:endParaRPr lang="en-GB" sz="500" kern="1200" dirty="0">
            <a:solidFill>
              <a:schemeClr val="tx2"/>
            </a:solidFill>
          </a:endParaRPr>
        </a:p>
      </dsp:txBody>
      <dsp:txXfrm>
        <a:off x="373916" y="515367"/>
        <a:ext cx="338393" cy="220802"/>
      </dsp:txXfrm>
    </dsp:sp>
    <dsp:sp modelId="{F2868521-7CED-4CD7-BF0C-0E2DE006E7B3}">
      <dsp:nvSpPr>
        <dsp:cNvPr id="0" name=""/>
        <dsp:cNvSpPr/>
      </dsp:nvSpPr>
      <dsp:spPr>
        <a:xfrm>
          <a:off x="748757" y="254509"/>
          <a:ext cx="352131" cy="23454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NA</a:t>
          </a:r>
          <a:endParaRPr lang="en-GB" sz="1000" kern="1200" dirty="0">
            <a:solidFill>
              <a:schemeClr val="tx2"/>
            </a:solidFill>
          </a:endParaRPr>
        </a:p>
      </dsp:txBody>
      <dsp:txXfrm>
        <a:off x="755626" y="261378"/>
        <a:ext cx="338393" cy="220802"/>
      </dsp:txXfrm>
    </dsp:sp>
    <dsp:sp modelId="{23E47D8F-C8B2-46FF-893A-C0C5999EBC95}">
      <dsp:nvSpPr>
        <dsp:cNvPr id="0" name=""/>
        <dsp:cNvSpPr/>
      </dsp:nvSpPr>
      <dsp:spPr>
        <a:xfrm>
          <a:off x="748883" y="508932"/>
          <a:ext cx="352131" cy="234540"/>
        </a:xfrm>
        <a:prstGeom prst="roundRect">
          <a:avLst>
            <a:gd name="adj" fmla="val 10000"/>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222250">
            <a:lnSpc>
              <a:spcPct val="90000"/>
            </a:lnSpc>
            <a:spcBef>
              <a:spcPct val="0"/>
            </a:spcBef>
            <a:spcAft>
              <a:spcPct val="35000"/>
            </a:spcAft>
          </a:pPr>
          <a:r>
            <a:rPr lang="en-GB" sz="500" kern="1200" dirty="0" smtClean="0">
              <a:solidFill>
                <a:schemeClr val="tx2"/>
              </a:solidFill>
            </a:rPr>
            <a:t>Supply</a:t>
          </a:r>
        </a:p>
        <a:p>
          <a:pPr lvl="0" algn="ctr" defTabSz="222250">
            <a:lnSpc>
              <a:spcPct val="90000"/>
            </a:lnSpc>
            <a:spcBef>
              <a:spcPct val="0"/>
            </a:spcBef>
            <a:spcAft>
              <a:spcPct val="35000"/>
            </a:spcAft>
          </a:pPr>
          <a:r>
            <a:rPr lang="en-GB" sz="500" kern="1200" dirty="0" smtClean="0">
              <a:solidFill>
                <a:schemeClr val="tx2"/>
              </a:solidFill>
            </a:rPr>
            <a:t>Chain</a:t>
          </a:r>
          <a:endParaRPr lang="en-GB" sz="500" kern="1200" dirty="0">
            <a:solidFill>
              <a:schemeClr val="tx2"/>
            </a:solidFill>
          </a:endParaRPr>
        </a:p>
      </dsp:txBody>
      <dsp:txXfrm>
        <a:off x="755752" y="515801"/>
        <a:ext cx="338393" cy="2208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9D621-6602-48B4-A6A4-0352BAB0ED8B}">
      <dsp:nvSpPr>
        <dsp:cNvPr id="0" name=""/>
        <dsp:cNvSpPr/>
      </dsp:nvSpPr>
      <dsp:spPr>
        <a:xfrm>
          <a:off x="5" y="65"/>
          <a:ext cx="1100762" cy="234540"/>
        </a:xfrm>
        <a:prstGeom prst="roundRect">
          <a:avLst>
            <a:gd name="adj" fmla="val 10000"/>
          </a:avLst>
        </a:prstGeom>
        <a:solidFill>
          <a:srgbClr val="D0CF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Operations</a:t>
          </a:r>
          <a:endParaRPr lang="en-GB" sz="1000" kern="1200" dirty="0">
            <a:solidFill>
              <a:schemeClr val="tx2"/>
            </a:solidFill>
          </a:endParaRPr>
        </a:p>
      </dsp:txBody>
      <dsp:txXfrm>
        <a:off x="6874" y="6934"/>
        <a:ext cx="1087024" cy="220802"/>
      </dsp:txXfrm>
    </dsp:sp>
    <dsp:sp modelId="{EF51C6F8-F2E2-48C0-AB2E-0ECFEA36F65E}">
      <dsp:nvSpPr>
        <dsp:cNvPr id="0" name=""/>
        <dsp:cNvSpPr/>
      </dsp:nvSpPr>
      <dsp:spPr>
        <a:xfrm>
          <a:off x="0" y="254509"/>
          <a:ext cx="719052" cy="234540"/>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Docking</a:t>
          </a:r>
          <a:endParaRPr lang="en-GB" sz="1000" kern="1200" dirty="0">
            <a:solidFill>
              <a:schemeClr val="tx2"/>
            </a:solidFill>
          </a:endParaRPr>
        </a:p>
      </dsp:txBody>
      <dsp:txXfrm>
        <a:off x="6869" y="261378"/>
        <a:ext cx="705314" cy="220802"/>
      </dsp:txXfrm>
    </dsp:sp>
    <dsp:sp modelId="{CFCA252A-56D5-482F-9318-0EE59F761EC8}">
      <dsp:nvSpPr>
        <dsp:cNvPr id="0" name=""/>
        <dsp:cNvSpPr/>
      </dsp:nvSpPr>
      <dsp:spPr>
        <a:xfrm>
          <a:off x="0" y="508930"/>
          <a:ext cx="352131" cy="23454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TT&amp;AG</a:t>
          </a:r>
          <a:endParaRPr lang="en-GB" sz="600" kern="1200" dirty="0">
            <a:solidFill>
              <a:schemeClr val="tx2"/>
            </a:solidFill>
          </a:endParaRPr>
        </a:p>
      </dsp:txBody>
      <dsp:txXfrm>
        <a:off x="6869" y="515799"/>
        <a:ext cx="338393" cy="220802"/>
      </dsp:txXfrm>
    </dsp:sp>
    <dsp:sp modelId="{9265B0BE-C3BC-430A-9019-F2878029D0AA}">
      <dsp:nvSpPr>
        <dsp:cNvPr id="0" name=""/>
        <dsp:cNvSpPr/>
      </dsp:nvSpPr>
      <dsp:spPr>
        <a:xfrm>
          <a:off x="422486" y="509019"/>
          <a:ext cx="352131" cy="234540"/>
        </a:xfrm>
        <a:prstGeom prst="roundRect">
          <a:avLst>
            <a:gd name="adj" fmla="val 10000"/>
          </a:avLst>
        </a:prstGeom>
        <a:solidFill>
          <a:srgbClr val="4DC9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Facilities</a:t>
          </a:r>
          <a:endParaRPr lang="en-GB" sz="600" kern="1200" dirty="0">
            <a:solidFill>
              <a:schemeClr val="tx2"/>
            </a:solidFill>
          </a:endParaRPr>
        </a:p>
      </dsp:txBody>
      <dsp:txXfrm>
        <a:off x="429355" y="515888"/>
        <a:ext cx="338393" cy="220802"/>
      </dsp:txXfrm>
    </dsp:sp>
    <dsp:sp modelId="{F2868521-7CED-4CD7-BF0C-0E2DE006E7B3}">
      <dsp:nvSpPr>
        <dsp:cNvPr id="0" name=""/>
        <dsp:cNvSpPr/>
      </dsp:nvSpPr>
      <dsp:spPr>
        <a:xfrm>
          <a:off x="748757" y="254509"/>
          <a:ext cx="352131" cy="23454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NA</a:t>
          </a:r>
          <a:endParaRPr lang="en-GB" sz="1000" kern="1200" dirty="0">
            <a:solidFill>
              <a:schemeClr val="tx2"/>
            </a:solidFill>
          </a:endParaRPr>
        </a:p>
      </dsp:txBody>
      <dsp:txXfrm>
        <a:off x="755626" y="261378"/>
        <a:ext cx="338393" cy="220802"/>
      </dsp:txXfrm>
    </dsp:sp>
    <dsp:sp modelId="{23E47D8F-C8B2-46FF-893A-C0C5999EBC95}">
      <dsp:nvSpPr>
        <dsp:cNvPr id="0" name=""/>
        <dsp:cNvSpPr/>
      </dsp:nvSpPr>
      <dsp:spPr>
        <a:xfrm>
          <a:off x="748883" y="508932"/>
          <a:ext cx="352131" cy="234540"/>
        </a:xfrm>
        <a:prstGeom prst="roundRect">
          <a:avLst>
            <a:gd name="adj" fmla="val 10000"/>
          </a:avLst>
        </a:prstGeom>
        <a:solidFill>
          <a:srgbClr val="0DE3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DTO</a:t>
          </a:r>
          <a:endParaRPr lang="en-GB" sz="600" kern="1200" dirty="0">
            <a:solidFill>
              <a:schemeClr val="tx2"/>
            </a:solidFill>
          </a:endParaRPr>
        </a:p>
      </dsp:txBody>
      <dsp:txXfrm>
        <a:off x="755752" y="515801"/>
        <a:ext cx="338393" cy="2208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9D621-6602-48B4-A6A4-0352BAB0ED8B}">
      <dsp:nvSpPr>
        <dsp:cNvPr id="0" name=""/>
        <dsp:cNvSpPr/>
      </dsp:nvSpPr>
      <dsp:spPr>
        <a:xfrm>
          <a:off x="5" y="65"/>
          <a:ext cx="1100762" cy="234540"/>
        </a:xfrm>
        <a:prstGeom prst="roundRect">
          <a:avLst>
            <a:gd name="adj" fmla="val 10000"/>
          </a:avLst>
        </a:prstGeom>
        <a:solidFill>
          <a:srgbClr val="D0CFE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Operations</a:t>
          </a:r>
          <a:endParaRPr lang="en-GB" sz="1000" kern="1200" dirty="0">
            <a:solidFill>
              <a:schemeClr val="tx2"/>
            </a:solidFill>
          </a:endParaRPr>
        </a:p>
      </dsp:txBody>
      <dsp:txXfrm>
        <a:off x="6874" y="6934"/>
        <a:ext cx="1087024" cy="220802"/>
      </dsp:txXfrm>
    </dsp:sp>
    <dsp:sp modelId="{EF51C6F8-F2E2-48C0-AB2E-0ECFEA36F65E}">
      <dsp:nvSpPr>
        <dsp:cNvPr id="0" name=""/>
        <dsp:cNvSpPr/>
      </dsp:nvSpPr>
      <dsp:spPr>
        <a:xfrm>
          <a:off x="0" y="254509"/>
          <a:ext cx="719052" cy="234540"/>
        </a:xfrm>
        <a:prstGeom prst="roundRect">
          <a:avLst>
            <a:gd name="adj" fmla="val 10000"/>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Docking</a:t>
          </a:r>
          <a:endParaRPr lang="en-GB" sz="1000" kern="1200" dirty="0">
            <a:solidFill>
              <a:schemeClr val="tx2"/>
            </a:solidFill>
          </a:endParaRPr>
        </a:p>
      </dsp:txBody>
      <dsp:txXfrm>
        <a:off x="6869" y="261378"/>
        <a:ext cx="705314" cy="220802"/>
      </dsp:txXfrm>
    </dsp:sp>
    <dsp:sp modelId="{CFCA252A-56D5-482F-9318-0EE59F761EC8}">
      <dsp:nvSpPr>
        <dsp:cNvPr id="0" name=""/>
        <dsp:cNvSpPr/>
      </dsp:nvSpPr>
      <dsp:spPr>
        <a:xfrm>
          <a:off x="0" y="508930"/>
          <a:ext cx="352131" cy="234540"/>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TT&amp;AG</a:t>
          </a:r>
          <a:endParaRPr lang="en-GB" sz="600" kern="1200" dirty="0">
            <a:solidFill>
              <a:schemeClr val="tx2"/>
            </a:solidFill>
          </a:endParaRPr>
        </a:p>
      </dsp:txBody>
      <dsp:txXfrm>
        <a:off x="6869" y="515799"/>
        <a:ext cx="338393" cy="220802"/>
      </dsp:txXfrm>
    </dsp:sp>
    <dsp:sp modelId="{9265B0BE-C3BC-430A-9019-F2878029D0AA}">
      <dsp:nvSpPr>
        <dsp:cNvPr id="0" name=""/>
        <dsp:cNvSpPr/>
      </dsp:nvSpPr>
      <dsp:spPr>
        <a:xfrm>
          <a:off x="367047" y="508498"/>
          <a:ext cx="352131" cy="234540"/>
        </a:xfrm>
        <a:prstGeom prst="roundRect">
          <a:avLst>
            <a:gd name="adj" fmla="val 10000"/>
          </a:avLst>
        </a:prstGeom>
        <a:solidFill>
          <a:srgbClr val="4DC9C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Facilities</a:t>
          </a:r>
          <a:endParaRPr lang="en-GB" sz="600" kern="1200" dirty="0">
            <a:solidFill>
              <a:schemeClr val="tx2"/>
            </a:solidFill>
          </a:endParaRPr>
        </a:p>
      </dsp:txBody>
      <dsp:txXfrm>
        <a:off x="373916" y="515367"/>
        <a:ext cx="338393" cy="220802"/>
      </dsp:txXfrm>
    </dsp:sp>
    <dsp:sp modelId="{F2868521-7CED-4CD7-BF0C-0E2DE006E7B3}">
      <dsp:nvSpPr>
        <dsp:cNvPr id="0" name=""/>
        <dsp:cNvSpPr/>
      </dsp:nvSpPr>
      <dsp:spPr>
        <a:xfrm>
          <a:off x="748757" y="254509"/>
          <a:ext cx="352131" cy="234540"/>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2"/>
              </a:solidFill>
            </a:rPr>
            <a:t>NA</a:t>
          </a:r>
          <a:endParaRPr lang="en-GB" sz="1000" kern="1200" dirty="0">
            <a:solidFill>
              <a:schemeClr val="tx2"/>
            </a:solidFill>
          </a:endParaRPr>
        </a:p>
      </dsp:txBody>
      <dsp:txXfrm>
        <a:off x="755626" y="261378"/>
        <a:ext cx="338393" cy="220802"/>
      </dsp:txXfrm>
    </dsp:sp>
    <dsp:sp modelId="{23E47D8F-C8B2-46FF-893A-C0C5999EBC95}">
      <dsp:nvSpPr>
        <dsp:cNvPr id="0" name=""/>
        <dsp:cNvSpPr/>
      </dsp:nvSpPr>
      <dsp:spPr>
        <a:xfrm>
          <a:off x="748883" y="508932"/>
          <a:ext cx="352131" cy="234540"/>
        </a:xfrm>
        <a:prstGeom prst="roundRect">
          <a:avLst>
            <a:gd name="adj" fmla="val 10000"/>
          </a:avLst>
        </a:prstGeom>
        <a:solidFill>
          <a:srgbClr val="0DE3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266700">
            <a:lnSpc>
              <a:spcPct val="90000"/>
            </a:lnSpc>
            <a:spcBef>
              <a:spcPct val="0"/>
            </a:spcBef>
            <a:spcAft>
              <a:spcPct val="35000"/>
            </a:spcAft>
          </a:pPr>
          <a:r>
            <a:rPr lang="en-GB" sz="600" kern="1200" dirty="0" smtClean="0">
              <a:solidFill>
                <a:schemeClr val="tx2"/>
              </a:solidFill>
            </a:rPr>
            <a:t>DTO</a:t>
          </a:r>
          <a:endParaRPr lang="en-GB" sz="600" kern="1200" dirty="0">
            <a:solidFill>
              <a:schemeClr val="tx2"/>
            </a:solidFill>
          </a:endParaRPr>
        </a:p>
      </dsp:txBody>
      <dsp:txXfrm>
        <a:off x="755752" y="515801"/>
        <a:ext cx="338393" cy="22080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5659" cy="498055"/>
          </a:xfrm>
          <a:prstGeom prst="rect">
            <a:avLst/>
          </a:prstGeom>
        </p:spPr>
        <p:txBody>
          <a:bodyPr vert="horz" lIns="91426" tIns="45713" rIns="91426" bIns="45713" rtlCol="0"/>
          <a:lstStyle>
            <a:lvl1pPr algn="l">
              <a:defRPr sz="1200"/>
            </a:lvl1pPr>
          </a:lstStyle>
          <a:p>
            <a:r>
              <a:rPr lang="en-GB" dirty="0"/>
              <a:t>INCLUDE THE APPROPRIATE NATIONAL SECURITY MARKINGS (IF REQUIRED) GUIDANCE CAN BE FOUND HERE</a:t>
            </a:r>
            <a:endParaRPr lang="en-AU" dirty="0"/>
          </a:p>
        </p:txBody>
      </p:sp>
      <p:sp>
        <p:nvSpPr>
          <p:cNvPr id="3" name="Date Placeholder 2"/>
          <p:cNvSpPr>
            <a:spLocks noGrp="1"/>
          </p:cNvSpPr>
          <p:nvPr>
            <p:ph type="dt" sz="quarter" idx="1"/>
          </p:nvPr>
        </p:nvSpPr>
        <p:spPr>
          <a:xfrm>
            <a:off x="3850445" y="2"/>
            <a:ext cx="2945659" cy="498055"/>
          </a:xfrm>
          <a:prstGeom prst="rect">
            <a:avLst/>
          </a:prstGeom>
        </p:spPr>
        <p:txBody>
          <a:bodyPr vert="horz" lIns="91426" tIns="45713" rIns="91426" bIns="45713" rtlCol="0"/>
          <a:lstStyle>
            <a:lvl1pPr algn="r">
              <a:defRPr sz="1200"/>
            </a:lvl1pPr>
          </a:lstStyle>
          <a:p>
            <a:fld id="{53E73996-7F2A-4899-9FEE-09AD6D46846C}" type="datetimeFigureOut">
              <a:rPr lang="en-AU" smtClean="0"/>
              <a:t>30/01/2019</a:t>
            </a:fld>
            <a:endParaRPr lang="en-AU" dirty="0"/>
          </a:p>
        </p:txBody>
      </p:sp>
      <p:sp>
        <p:nvSpPr>
          <p:cNvPr id="4" name="Footer Placeholder 3"/>
          <p:cNvSpPr>
            <a:spLocks noGrp="1"/>
          </p:cNvSpPr>
          <p:nvPr>
            <p:ph type="ftr" sz="quarter" idx="2"/>
          </p:nvPr>
        </p:nvSpPr>
        <p:spPr>
          <a:xfrm>
            <a:off x="2" y="9428585"/>
            <a:ext cx="2945659" cy="498054"/>
          </a:xfrm>
          <a:prstGeom prst="rect">
            <a:avLst/>
          </a:prstGeom>
        </p:spPr>
        <p:txBody>
          <a:bodyPr vert="horz" lIns="91426" tIns="45713" rIns="91426" bIns="45713" rtlCol="0" anchor="b"/>
          <a:lstStyle>
            <a:lvl1pPr algn="l">
              <a:defRPr sz="1200"/>
            </a:lvl1pPr>
          </a:lstStyle>
          <a:p>
            <a:r>
              <a:rPr lang="en-GB" dirty="0"/>
              <a:t>INCLUDE THE APPROPRIATE BAE SYSTEM COMPANY MARKING (IF REQUIRED). GUIDANCE CAN BE FOUND HERE Include the appropriate copyright legend. Include appropriate trademark legends (if required). Guidance can be found HERE (see final slide for restrictions on use) </a:t>
            </a:r>
            <a:endParaRPr lang="en-AU" dirty="0"/>
          </a:p>
        </p:txBody>
      </p:sp>
      <p:sp>
        <p:nvSpPr>
          <p:cNvPr id="5" name="Slide Number Placeholder 4"/>
          <p:cNvSpPr>
            <a:spLocks noGrp="1"/>
          </p:cNvSpPr>
          <p:nvPr>
            <p:ph type="sldNum" sz="quarter" idx="3"/>
          </p:nvPr>
        </p:nvSpPr>
        <p:spPr>
          <a:xfrm>
            <a:off x="3850445" y="9428585"/>
            <a:ext cx="2945659" cy="498054"/>
          </a:xfrm>
          <a:prstGeom prst="rect">
            <a:avLst/>
          </a:prstGeom>
        </p:spPr>
        <p:txBody>
          <a:bodyPr vert="horz" lIns="91426" tIns="45713" rIns="91426" bIns="45713" rtlCol="0" anchor="b"/>
          <a:lstStyle>
            <a:lvl1pPr algn="r">
              <a:defRPr sz="1200"/>
            </a:lvl1pPr>
          </a:lstStyle>
          <a:p>
            <a:fld id="{4958E4E4-370B-43C5-912D-00C8E6F1B70E}" type="slidenum">
              <a:rPr lang="en-AU" smtClean="0"/>
              <a:t>‹#›</a:t>
            </a:fld>
            <a:endParaRPr lang="en-AU" dirty="0"/>
          </a:p>
        </p:txBody>
      </p:sp>
    </p:spTree>
    <p:extLst>
      <p:ext uri="{BB962C8B-B14F-4D97-AF65-F5344CB8AC3E}">
        <p14:creationId xmlns:p14="http://schemas.microsoft.com/office/powerpoint/2010/main" val="6497991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2" Type="http://schemas.openxmlformats.org/officeDocument/2006/relationships/hyperlink" Target="http://ws-intranet.ent.baesystems.com/sites/InformationSecurity/Pages/default.aspx" TargetMode="External"/><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28" name="Text Placeholder 5"/>
          <p:cNvSpPr txBox="1">
            <a:spLocks/>
          </p:cNvSpPr>
          <p:nvPr/>
        </p:nvSpPr>
        <p:spPr>
          <a:xfrm>
            <a:off x="673960" y="9365015"/>
            <a:ext cx="5443949" cy="317145"/>
          </a:xfrm>
          <a:prstGeom prst="rect">
            <a:avLst/>
          </a:prstGeom>
        </p:spPr>
        <p:txBody>
          <a:bodyPr wrap="square" lIns="0" tIns="0" rIns="91426" bIns="45713" anchor="ctr">
            <a:spAutoFit/>
          </a:bodyPr>
          <a:lstStyle>
            <a:lvl1pPr marL="0" indent="0" algn="l" defTabSz="914400" rtl="0" eaLnBrk="1" latinLnBrk="0" hangingPunct="1">
              <a:spcBef>
                <a:spcPct val="20000"/>
              </a:spcBef>
              <a:buFont typeface="Arial" panose="020B0604020202020204" pitchFamily="34" charset="0"/>
              <a:buNone/>
              <a:defRPr sz="500" kern="1200" baseline="0">
                <a:solidFill>
                  <a:schemeClr val="bg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indent="0" algn="l" defTabSz="1072922" rtl="0" eaLnBrk="1" fontAlgn="auto" latinLnBrk="0" hangingPunct="1">
              <a:lnSpc>
                <a:spcPts val="704"/>
              </a:lnSpc>
              <a:spcBef>
                <a:spcPts val="0"/>
              </a:spcBef>
              <a:spcAft>
                <a:spcPts val="0"/>
              </a:spcAft>
              <a:buClrTx/>
              <a:buSzTx/>
              <a:buFont typeface="Arial" panose="020B0604020202020204" pitchFamily="34" charset="0"/>
              <a:buNone/>
              <a:tabLst/>
              <a:defRPr/>
            </a:pPr>
            <a:r>
              <a:rPr lang="en-GB" sz="500" kern="0" dirty="0">
                <a:solidFill>
                  <a:srgbClr val="666666"/>
                </a:solidFill>
                <a:cs typeface="Arial"/>
              </a:rPr>
              <a:t>INCLUDE THE APPROPRIATE BAE SYSTEM COMPANY MARKING (IF REQUIRED). GUIDANCE CAN BE FOUND </a:t>
            </a:r>
            <a:r>
              <a:rPr lang="en-GB" sz="500" kern="0" dirty="0">
                <a:solidFill>
                  <a:schemeClr val="accent2"/>
                </a:solidFill>
                <a:cs typeface="Arial"/>
                <a:hlinkClick r:id="rId2"/>
              </a:rPr>
              <a:t>HERE</a:t>
            </a:r>
            <a:endParaRPr lang="en-GB" sz="500" kern="0" dirty="0">
              <a:solidFill>
                <a:schemeClr val="accent2"/>
              </a:solidFill>
              <a:cs typeface="Arial"/>
            </a:endParaRPr>
          </a:p>
          <a:p>
            <a:pPr marL="0" marR="0" indent="0" algn="l" defTabSz="1072922" rtl="0" eaLnBrk="1" fontAlgn="auto" latinLnBrk="0" hangingPunct="1">
              <a:lnSpc>
                <a:spcPts val="704"/>
              </a:lnSpc>
              <a:spcBef>
                <a:spcPts val="0"/>
              </a:spcBef>
              <a:spcAft>
                <a:spcPts val="0"/>
              </a:spcAft>
              <a:buClrTx/>
              <a:buSzTx/>
              <a:buFont typeface="Arial" panose="020B0604020202020204" pitchFamily="34" charset="0"/>
              <a:buNone/>
              <a:tabLst/>
              <a:defRPr/>
            </a:pPr>
            <a:r>
              <a:rPr lang="en-GB" sz="500" kern="0" dirty="0">
                <a:solidFill>
                  <a:srgbClr val="666666"/>
                </a:solidFill>
                <a:cs typeface="Arial"/>
              </a:rPr>
              <a:t>Include the appropriate copyright legend. Include appropriate trademark legends (if required). Guidance can be found </a:t>
            </a:r>
            <a:r>
              <a:rPr lang="en-GB" sz="500" kern="0" dirty="0">
                <a:solidFill>
                  <a:schemeClr val="accent2"/>
                </a:solidFill>
                <a:cs typeface="Arial"/>
                <a:hlinkClick r:id="rId2"/>
              </a:rPr>
              <a:t>HERE</a:t>
            </a:r>
            <a:endParaRPr lang="en-GB" sz="500" kern="0" dirty="0">
              <a:solidFill>
                <a:srgbClr val="666666"/>
              </a:solidFill>
              <a:cs typeface="Arial"/>
            </a:endParaRPr>
          </a:p>
          <a:p>
            <a:pPr marL="0" marR="0" indent="0" algn="l" defTabSz="1072922" rtl="0" eaLnBrk="1" fontAlgn="auto" latinLnBrk="0" hangingPunct="1">
              <a:lnSpc>
                <a:spcPts val="704"/>
              </a:lnSpc>
              <a:spcBef>
                <a:spcPts val="0"/>
              </a:spcBef>
              <a:spcAft>
                <a:spcPts val="0"/>
              </a:spcAft>
              <a:buClrTx/>
              <a:buSzTx/>
              <a:buFont typeface="Arial" panose="020B0604020202020204" pitchFamily="34" charset="0"/>
              <a:buNone/>
              <a:tabLst/>
              <a:defRPr/>
            </a:pPr>
            <a:r>
              <a:rPr lang="en-GB" sz="500" kern="0" dirty="0">
                <a:solidFill>
                  <a:srgbClr val="666666"/>
                </a:solidFill>
                <a:cs typeface="Arial"/>
              </a:rPr>
              <a:t>(see final slide for restrictions on use)</a:t>
            </a:r>
          </a:p>
        </p:txBody>
      </p:sp>
      <p:sp>
        <p:nvSpPr>
          <p:cNvPr id="30" name="Text Placeholder 5"/>
          <p:cNvSpPr txBox="1">
            <a:spLocks/>
          </p:cNvSpPr>
          <p:nvPr/>
        </p:nvSpPr>
        <p:spPr>
          <a:xfrm>
            <a:off x="1825400" y="22334"/>
            <a:ext cx="3793138" cy="123764"/>
          </a:xfrm>
          <a:prstGeom prst="rect">
            <a:avLst/>
          </a:prstGeom>
        </p:spPr>
        <p:txBody>
          <a:bodyPr wrap="square" lIns="0" tIns="0" rIns="91426" bIns="45713" anchor="ctr">
            <a:spAutoFit/>
          </a:bodyPr>
          <a:lstStyle>
            <a:lvl1pPr marL="0" indent="0" algn="l" defTabSz="914400" rtl="0" eaLnBrk="1" latinLnBrk="0" hangingPunct="1">
              <a:spcBef>
                <a:spcPct val="20000"/>
              </a:spcBef>
              <a:buFont typeface="Arial" panose="020B0604020202020204" pitchFamily="34" charset="0"/>
              <a:buNone/>
              <a:defRPr sz="500" kern="1200" baseline="0">
                <a:solidFill>
                  <a:schemeClr val="bg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kern="0" dirty="0">
                <a:solidFill>
                  <a:srgbClr val="666666"/>
                </a:solidFill>
              </a:rPr>
              <a:t>INCLUDE THE APPROPRIATE COMPANY AND</a:t>
            </a:r>
            <a:r>
              <a:rPr lang="en-US" kern="0" baseline="0" dirty="0">
                <a:solidFill>
                  <a:srgbClr val="666666"/>
                </a:solidFill>
              </a:rPr>
              <a:t> </a:t>
            </a:r>
            <a:r>
              <a:rPr lang="en-US" kern="0" dirty="0">
                <a:solidFill>
                  <a:srgbClr val="666666"/>
                </a:solidFill>
              </a:rPr>
              <a:t>NATIONAL SECURITY MARKINGS (IF REQUIRED) </a:t>
            </a:r>
            <a:r>
              <a:rPr lang="en-GB" kern="0" dirty="0">
                <a:solidFill>
                  <a:srgbClr val="666666"/>
                </a:solidFill>
              </a:rPr>
              <a:t>GUIDANCE CAN BE</a:t>
            </a:r>
            <a:r>
              <a:rPr lang="en-GB" sz="500" kern="0" dirty="0">
                <a:solidFill>
                  <a:srgbClr val="666666"/>
                </a:solidFill>
              </a:rPr>
              <a:t> </a:t>
            </a:r>
            <a:r>
              <a:rPr lang="en-GB" sz="500" kern="0" dirty="0">
                <a:solidFill>
                  <a:srgbClr val="666666"/>
                </a:solidFill>
                <a:cs typeface="Arial"/>
              </a:rPr>
              <a:t>FOUND </a:t>
            </a:r>
            <a:r>
              <a:rPr lang="en-GB" sz="500" kern="0" dirty="0">
                <a:solidFill>
                  <a:schemeClr val="accent2"/>
                </a:solidFill>
                <a:cs typeface="Arial"/>
                <a:hlinkClick r:id="rId2"/>
              </a:rPr>
              <a:t>HERE</a:t>
            </a:r>
            <a:endParaRPr lang="en-GB" sz="500" kern="0" dirty="0">
              <a:solidFill>
                <a:srgbClr val="666666"/>
              </a:solidFill>
            </a:endParaRPr>
          </a:p>
        </p:txBody>
      </p:sp>
      <p:sp>
        <p:nvSpPr>
          <p:cNvPr id="2" name="Slide Image Placeholder 1"/>
          <p:cNvSpPr>
            <a:spLocks noGrp="1" noRot="1" noChangeAspect="1"/>
          </p:cNvSpPr>
          <p:nvPr>
            <p:ph type="sldImg" idx="2"/>
          </p:nvPr>
        </p:nvSpPr>
        <p:spPr>
          <a:xfrm>
            <a:off x="1163638" y="1241425"/>
            <a:ext cx="4465637"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3" name="Notes Placeholder 2"/>
          <p:cNvSpPr>
            <a:spLocks noGrp="1"/>
          </p:cNvSpPr>
          <p:nvPr>
            <p:ph type="body" sz="quarter" idx="3"/>
          </p:nvPr>
        </p:nvSpPr>
        <p:spPr>
          <a:xfrm>
            <a:off x="679450" y="4776597"/>
            <a:ext cx="5438775" cy="391001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5"/>
          </p:nvPr>
        </p:nvSpPr>
        <p:spPr>
          <a:xfrm>
            <a:off x="3849688" y="9428710"/>
            <a:ext cx="2946400" cy="497928"/>
          </a:xfrm>
          <a:prstGeom prst="rect">
            <a:avLst/>
          </a:prstGeom>
        </p:spPr>
        <p:txBody>
          <a:bodyPr vert="horz" lIns="91440" tIns="45720" rIns="91440" bIns="45720" rtlCol="0" anchor="b"/>
          <a:lstStyle>
            <a:lvl1pPr algn="r">
              <a:defRPr sz="1200"/>
            </a:lvl1pPr>
          </a:lstStyle>
          <a:p>
            <a:fld id="{A91E05C6-6706-4E09-A525-B5980B0DB8AA}" type="slidenum">
              <a:rPr lang="en-GB" smtClean="0"/>
              <a:t>‹#›</a:t>
            </a:fld>
            <a:endParaRPr lang="en-GB" dirty="0"/>
          </a:p>
        </p:txBody>
      </p:sp>
    </p:spTree>
    <p:extLst>
      <p:ext uri="{BB962C8B-B14F-4D97-AF65-F5344CB8AC3E}">
        <p14:creationId xmlns:p14="http://schemas.microsoft.com/office/powerpoint/2010/main" val="208503183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1E05C6-6706-4E09-A525-B5980B0DB8AA}" type="slidenum">
              <a:rPr lang="en-GB" smtClean="0"/>
              <a:t>1</a:t>
            </a:fld>
            <a:endParaRPr lang="en-GB" dirty="0"/>
          </a:p>
        </p:txBody>
      </p:sp>
    </p:spTree>
    <p:extLst>
      <p:ext uri="{BB962C8B-B14F-4D97-AF65-F5344CB8AC3E}">
        <p14:creationId xmlns:p14="http://schemas.microsoft.com/office/powerpoint/2010/main" val="1892955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For each Project, what is called a Provision of Service Hazard Log was created showing what Services could potentially pull the trigger for every accident sequence we could predict and the resultant consequences. In developing these Hazard Logs SWIFT was adopted, stimulated by Check Lists and involving appropriate SQEP and SMEs. This was found to provide the most cost effective method to identifying potential accident sequences. Although productive this approach failed to solve the two key aspects of individual accountability and unnecessary duplication, and in turn led to potential incompatibilities across similar Hazard Logs of ostensibly identical accident sequences.</a:t>
            </a:r>
          </a:p>
          <a:p>
            <a:endParaRPr lang="en-GB" dirty="0"/>
          </a:p>
        </p:txBody>
      </p:sp>
      <p:sp>
        <p:nvSpPr>
          <p:cNvPr id="4" name="Slide Number Placeholder 3"/>
          <p:cNvSpPr>
            <a:spLocks noGrp="1"/>
          </p:cNvSpPr>
          <p:nvPr>
            <p:ph type="sldNum" sz="quarter" idx="10"/>
          </p:nvPr>
        </p:nvSpPr>
        <p:spPr/>
        <p:txBody>
          <a:bodyPr/>
          <a:lstStyle/>
          <a:p>
            <a:fld id="{A91E05C6-6706-4E09-A525-B5980B0DB8AA}" type="slidenum">
              <a:rPr lang="en-GB" smtClean="0"/>
              <a:t>10</a:t>
            </a:fld>
            <a:endParaRPr lang="en-GB" dirty="0"/>
          </a:p>
        </p:txBody>
      </p:sp>
    </p:spTree>
    <p:extLst>
      <p:ext uri="{BB962C8B-B14F-4D97-AF65-F5344CB8AC3E}">
        <p14:creationId xmlns:p14="http://schemas.microsoft.com/office/powerpoint/2010/main" val="2724691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This led to the development of stakeholder maps for each project showing all external and internal stakeholders. At the onset of any proposed Project we work through the 4 principles   (Fielder et al., 2014) with the</a:t>
            </a:r>
            <a:r>
              <a:rPr lang="en-GB" sz="1200" kern="1200" baseline="0" dirty="0" smtClean="0">
                <a:solidFill>
                  <a:schemeClr val="tx1"/>
                </a:solidFill>
                <a:effectLst/>
                <a:latin typeface="+mn-lt"/>
                <a:ea typeface="+mn-ea"/>
                <a:cs typeface="+mn-cs"/>
              </a:rPr>
              <a:t> main</a:t>
            </a:r>
            <a:r>
              <a:rPr lang="en-GB" sz="1200" kern="1200" dirty="0" smtClean="0">
                <a:solidFill>
                  <a:schemeClr val="tx1"/>
                </a:solidFill>
                <a:effectLst/>
                <a:latin typeface="+mn-lt"/>
                <a:ea typeface="+mn-ea"/>
                <a:cs typeface="+mn-cs"/>
              </a:rPr>
              <a:t> customer to show all interested parties they were actively responding to the Nimrod Review recommendations (Haddon-Cave et al, 2009) from which the 4 principles were derived. Once those were established, before committing to contract, projects would look at all internal stakeholder relationships, and those into their supply chain, and ensure that the 4 Principles could be established with each respective Service Provider.</a:t>
            </a:r>
          </a:p>
          <a:p>
            <a:r>
              <a:rPr lang="en-GB" sz="1200" kern="1200" dirty="0" smtClean="0">
                <a:solidFill>
                  <a:schemeClr val="tx1"/>
                </a:solidFill>
                <a:effectLst/>
                <a:latin typeface="+mn-lt"/>
                <a:ea typeface="+mn-ea"/>
                <a:cs typeface="+mn-cs"/>
              </a:rPr>
              <a:t>This approach to considering the 4 Principles is seen as best practice and continues to this day; however we needed a new approach to the accountability element of the services across both those internal and external relationships.</a:t>
            </a:r>
          </a:p>
          <a:p>
            <a:r>
              <a:rPr lang="en-GB" sz="1200" kern="1200" dirty="0" smtClean="0">
                <a:solidFill>
                  <a:schemeClr val="tx1"/>
                </a:solidFill>
                <a:effectLst/>
                <a:latin typeface="+mn-lt"/>
                <a:ea typeface="+mn-ea"/>
                <a:cs typeface="+mn-cs"/>
              </a:rPr>
              <a:t>The stakeholder maps provide clarity, from a service perspective, of the supplier to customer relationships, both internally within BAE Systems and externally out to our customers and supply-chain.</a:t>
            </a:r>
          </a:p>
          <a:p>
            <a:r>
              <a:rPr lang="en-GB" sz="1200" kern="1200" dirty="0" smtClean="0">
                <a:solidFill>
                  <a:schemeClr val="tx1"/>
                </a:solidFill>
                <a:effectLst/>
                <a:latin typeface="+mn-lt"/>
                <a:ea typeface="+mn-ea"/>
                <a:cs typeface="+mn-cs"/>
              </a:rPr>
              <a:t>These stakeholder maps also started to identify potential benefits in three key areas:</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Commonality of accountability of services both within and across the various projects.</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Routes for assurance of what, in a number of cases could be considered safety-related services. </a:t>
            </a:r>
          </a:p>
          <a:p>
            <a:pPr marL="171450" lvl="0" indent="-171450">
              <a:buFont typeface="Arial" panose="020B0604020202020204" pitchFamily="34" charset="0"/>
              <a:buChar char="•"/>
            </a:pPr>
            <a:r>
              <a:rPr lang="en-GB" sz="1200" kern="1200" dirty="0" smtClean="0">
                <a:solidFill>
                  <a:schemeClr val="tx1"/>
                </a:solidFill>
                <a:effectLst/>
                <a:latin typeface="+mn-lt"/>
                <a:ea typeface="+mn-ea"/>
                <a:cs typeface="+mn-cs"/>
              </a:rPr>
              <a:t>The absolute need for clear statements of service requirements across the entire scope of the stakeholder map.</a:t>
            </a:r>
          </a:p>
          <a:p>
            <a:r>
              <a:rPr lang="en-GB" sz="1200" kern="1200" dirty="0" smtClean="0">
                <a:solidFill>
                  <a:schemeClr val="tx1"/>
                </a:solidFill>
                <a:effectLst/>
                <a:latin typeface="+mn-lt"/>
                <a:ea typeface="+mn-ea"/>
                <a:cs typeface="+mn-cs"/>
              </a:rPr>
              <a:t>These observations formed the embryonic vision for our new approach.</a:t>
            </a:r>
          </a:p>
          <a:p>
            <a:endParaRPr lang="en-GB" dirty="0"/>
          </a:p>
        </p:txBody>
      </p:sp>
      <p:sp>
        <p:nvSpPr>
          <p:cNvPr id="4" name="Slide Number Placeholder 3"/>
          <p:cNvSpPr>
            <a:spLocks noGrp="1"/>
          </p:cNvSpPr>
          <p:nvPr>
            <p:ph type="sldNum" sz="quarter" idx="10"/>
          </p:nvPr>
        </p:nvSpPr>
        <p:spPr/>
        <p:txBody>
          <a:bodyPr/>
          <a:lstStyle/>
          <a:p>
            <a:fld id="{A91E05C6-6706-4E09-A525-B5980B0DB8AA}" type="slidenum">
              <a:rPr lang="en-GB" smtClean="0"/>
              <a:t>11</a:t>
            </a:fld>
            <a:endParaRPr lang="en-GB" dirty="0"/>
          </a:p>
        </p:txBody>
      </p:sp>
    </p:spTree>
    <p:extLst>
      <p:ext uri="{BB962C8B-B14F-4D97-AF65-F5344CB8AC3E}">
        <p14:creationId xmlns:p14="http://schemas.microsoft.com/office/powerpoint/2010/main" val="3029014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There are many ways of constructing Hazard Logs but it was essential we standardised the way we constructed each Hazard Log with common terminology.</a:t>
            </a:r>
          </a:p>
          <a:p>
            <a:r>
              <a:rPr lang="en-GB" sz="1200" kern="1200" dirty="0" smtClean="0">
                <a:solidFill>
                  <a:schemeClr val="tx1"/>
                </a:solidFill>
                <a:effectLst/>
                <a:latin typeface="+mn-lt"/>
                <a:ea typeface="+mn-ea"/>
                <a:cs typeface="+mn-cs"/>
              </a:rPr>
              <a:t>A body of work was undertaken to collate all the Project specific Hazard Logs into one database, ensuring there were common headings and enough detail to enable sorting to a level where the Mitigation owners could be grouped into like Service Providers.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Armed with our standardised/consolidated hazard database the next step was to develop the Service Provider Approach, highlighting to service providers their full scope of accountability. The benefit of this approach is that “Service” providers gain greater clarity of the scope of service assurance they are accountable for and importantly are receptive in their ownership of that accountability.</a:t>
            </a:r>
          </a:p>
          <a:p>
            <a:endParaRPr lang="en-GB" dirty="0"/>
          </a:p>
        </p:txBody>
      </p:sp>
      <p:sp>
        <p:nvSpPr>
          <p:cNvPr id="4" name="Slide Number Placeholder 3"/>
          <p:cNvSpPr>
            <a:spLocks noGrp="1"/>
          </p:cNvSpPr>
          <p:nvPr>
            <p:ph type="sldNum" sz="quarter" idx="10"/>
          </p:nvPr>
        </p:nvSpPr>
        <p:spPr/>
        <p:txBody>
          <a:bodyPr/>
          <a:lstStyle/>
          <a:p>
            <a:fld id="{A91E05C6-6706-4E09-A525-B5980B0DB8AA}" type="slidenum">
              <a:rPr lang="en-GB" smtClean="0"/>
              <a:t>12</a:t>
            </a:fld>
            <a:endParaRPr lang="en-GB" dirty="0"/>
          </a:p>
        </p:txBody>
      </p:sp>
    </p:spTree>
    <p:extLst>
      <p:ext uri="{BB962C8B-B14F-4D97-AF65-F5344CB8AC3E}">
        <p14:creationId xmlns:p14="http://schemas.microsoft.com/office/powerpoint/2010/main" val="402701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This Database has enabled us to group mitigations into areas of specific Services and mitigation owners for those Services. Each Project retains its own Hazard Log but now it is vastly reduced only to those entries where they own and have control over the mitigations for each identified accident sequence. Projects now manage only those risks under their control and turn back into the business to gain Safety Assurance from each group of Service Providers. </a:t>
            </a:r>
          </a:p>
          <a:p>
            <a:r>
              <a:rPr lang="en-GB" sz="1200" kern="1200" dirty="0" smtClean="0">
                <a:solidFill>
                  <a:schemeClr val="tx1"/>
                </a:solidFill>
                <a:effectLst/>
                <a:latin typeface="+mn-lt"/>
                <a:ea typeface="+mn-ea"/>
                <a:cs typeface="+mn-cs"/>
              </a:rPr>
              <a:t>In turn, Service Providers are able to call upon mitigations for the full range of their services from the Standardised Hazard Database to present a holistic service safety argument encompassing their whole service catalogue. </a:t>
            </a:r>
          </a:p>
          <a:p>
            <a:r>
              <a:rPr lang="en-GB" sz="1200" kern="1200" dirty="0" smtClean="0">
                <a:solidFill>
                  <a:schemeClr val="tx1"/>
                </a:solidFill>
                <a:effectLst/>
                <a:latin typeface="+mn-lt"/>
                <a:ea typeface="+mn-ea"/>
                <a:cs typeface="+mn-cs"/>
              </a:rPr>
              <a:t>Under this construct we have been able to implement a culture of “do once, use many times” for the Service Provider assurance cases. </a:t>
            </a:r>
          </a:p>
          <a:p>
            <a:r>
              <a:rPr lang="en-GB" sz="1200" kern="1200" dirty="0" smtClean="0">
                <a:solidFill>
                  <a:schemeClr val="tx1"/>
                </a:solidFill>
                <a:effectLst/>
                <a:latin typeface="+mn-lt"/>
                <a:ea typeface="+mn-ea"/>
                <a:cs typeface="+mn-cs"/>
              </a:rPr>
              <a:t>We now focus our attention on the delta between the collective Service Provision from extant Service Provider Assurance cases and any such novel requirements that emerge from new packages of Service Provision Work that we have previously not considered from a Hazard and Risk perspective.   </a:t>
            </a:r>
          </a:p>
          <a:p>
            <a:r>
              <a:rPr lang="en-GB" sz="1200" kern="1200" dirty="0" smtClean="0">
                <a:solidFill>
                  <a:schemeClr val="tx1"/>
                </a:solidFill>
                <a:effectLst/>
                <a:latin typeface="+mn-lt"/>
                <a:ea typeface="+mn-ea"/>
                <a:cs typeface="+mn-cs"/>
              </a:rPr>
              <a:t>Service Providers have</a:t>
            </a:r>
            <a:r>
              <a:rPr lang="en-GB" sz="1200" kern="1200" baseline="0" dirty="0" smtClean="0">
                <a:solidFill>
                  <a:schemeClr val="tx1"/>
                </a:solidFill>
                <a:effectLst/>
                <a:latin typeface="+mn-lt"/>
                <a:ea typeface="+mn-ea"/>
                <a:cs typeface="+mn-cs"/>
              </a:rPr>
              <a:t> moved</a:t>
            </a:r>
            <a:r>
              <a:rPr lang="en-GB" sz="1200" kern="1200" dirty="0" smtClean="0">
                <a:solidFill>
                  <a:schemeClr val="tx1"/>
                </a:solidFill>
                <a:effectLst/>
                <a:latin typeface="+mn-lt"/>
                <a:ea typeface="+mn-ea"/>
                <a:cs typeface="+mn-cs"/>
              </a:rPr>
              <a:t> to the left-hand side of our bow-tie, taking better ownership of their service assurance and the pre-hazard mitigations for which they are accountable. </a:t>
            </a:r>
          </a:p>
        </p:txBody>
      </p:sp>
      <p:sp>
        <p:nvSpPr>
          <p:cNvPr id="4" name="Slide Number Placeholder 3"/>
          <p:cNvSpPr>
            <a:spLocks noGrp="1"/>
          </p:cNvSpPr>
          <p:nvPr>
            <p:ph type="sldNum" sz="quarter" idx="10"/>
          </p:nvPr>
        </p:nvSpPr>
        <p:spPr/>
        <p:txBody>
          <a:bodyPr/>
          <a:lstStyle/>
          <a:p>
            <a:fld id="{A91E05C6-6706-4E09-A525-B5980B0DB8AA}" type="slidenum">
              <a:rPr lang="en-GB" smtClean="0"/>
              <a:t>13</a:t>
            </a:fld>
            <a:endParaRPr lang="en-GB" dirty="0"/>
          </a:p>
        </p:txBody>
      </p:sp>
    </p:spTree>
    <p:extLst>
      <p:ext uri="{BB962C8B-B14F-4D97-AF65-F5344CB8AC3E}">
        <p14:creationId xmlns:p14="http://schemas.microsoft.com/office/powerpoint/2010/main" val="2857056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By its very nature the complex world of HM Naval Base Portsmouth is home to higher risk activities that are more prone to potential incidents. To support our activities and with an increasingly more integrated approach to Safety, a number of incident databases exist. Evidence from those showed a clear disparity between “actual” and “predicted” events.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To move things away from just being theoretical, we have likened our Hazard Logs as engines we have built. In our new approach we are now in the game of having turned the key and tuning the engines. The H&amp;S teams principally work in the world of “actuals” whereas in PS</a:t>
            </a:r>
            <a:r>
              <a:rPr lang="en-GB" sz="1200" kern="1200" baseline="0" dirty="0" smtClean="0">
                <a:solidFill>
                  <a:schemeClr val="tx1"/>
                </a:solidFill>
                <a:effectLst/>
                <a:latin typeface="+mn-lt"/>
                <a:ea typeface="+mn-ea"/>
                <a:cs typeface="+mn-cs"/>
              </a:rPr>
              <a:t> we</a:t>
            </a:r>
            <a:r>
              <a:rPr lang="en-GB" sz="1200" kern="1200" dirty="0" smtClean="0">
                <a:solidFill>
                  <a:schemeClr val="tx1"/>
                </a:solidFill>
                <a:effectLst/>
                <a:latin typeface="+mn-lt"/>
                <a:ea typeface="+mn-ea"/>
                <a:cs typeface="+mn-cs"/>
              </a:rPr>
              <a:t> predominantly work in the world of “predictions”   underpinned by empirical evidence where it is available. There are many sources of data across our service portfolio where “actuals” have been gathered</a:t>
            </a:r>
            <a:r>
              <a:rPr lang="en-GB" sz="1200" kern="1200" baseline="0" dirty="0" smtClean="0">
                <a:solidFill>
                  <a:schemeClr val="tx1"/>
                </a:solidFill>
                <a:effectLst/>
                <a:latin typeface="+mn-lt"/>
                <a:ea typeface="+mn-ea"/>
                <a:cs typeface="+mn-cs"/>
              </a:rPr>
              <a:t> </a:t>
            </a:r>
            <a:r>
              <a:rPr lang="en-GB" sz="1200" kern="1200" baseline="0" dirty="0" err="1" smtClean="0">
                <a:solidFill>
                  <a:schemeClr val="tx1"/>
                </a:solidFill>
                <a:effectLst/>
                <a:latin typeface="+mn-lt"/>
                <a:ea typeface="+mn-ea"/>
                <a:cs typeface="+mn-cs"/>
              </a:rPr>
              <a:t>ie</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H&amp;S,</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PS and</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Q</a:t>
            </a:r>
            <a:r>
              <a:rPr lang="en-GB" sz="1200" kern="1200" baseline="0" dirty="0" smtClean="0">
                <a:solidFill>
                  <a:schemeClr val="tx1"/>
                </a:solidFill>
                <a:effectLst/>
                <a:latin typeface="+mn-lt"/>
                <a:ea typeface="+mn-ea"/>
                <a:cs typeface="+mn-cs"/>
              </a:rPr>
              <a:t> reporting</a:t>
            </a:r>
            <a:r>
              <a:rPr lang="en-GB" sz="1200" kern="1200" dirty="0" smtClean="0">
                <a:solidFill>
                  <a:schemeClr val="tx1"/>
                </a:solidFill>
                <a:effectLst/>
                <a:latin typeface="+mn-lt"/>
                <a:ea typeface="+mn-ea"/>
                <a:cs typeface="+mn-cs"/>
              </a:rPr>
              <a:t> databases. Using this data we aim to close the loop between “actual” events and “predicted” mitigations held in the Standardised Hazard Database. Using an SQL based COTS tool – </a:t>
            </a:r>
            <a:r>
              <a:rPr lang="en-GB" sz="1200" kern="1200" dirty="0" err="1" smtClean="0">
                <a:solidFill>
                  <a:schemeClr val="tx1"/>
                </a:solidFill>
                <a:effectLst/>
                <a:latin typeface="+mn-lt"/>
                <a:ea typeface="+mn-ea"/>
                <a:cs typeface="+mn-cs"/>
              </a:rPr>
              <a:t>iWay</a:t>
            </a:r>
            <a:r>
              <a:rPr lang="en-GB" sz="1200" kern="1200" dirty="0" smtClean="0">
                <a:solidFill>
                  <a:schemeClr val="tx1"/>
                </a:solidFill>
                <a:effectLst/>
                <a:latin typeface="+mn-lt"/>
                <a:ea typeface="+mn-ea"/>
                <a:cs typeface="+mn-cs"/>
              </a:rPr>
              <a:t> we developed a proof of concept that analyses descriptive text of actual events across the incident databases for key safety-related phrases, comparing those with our</a:t>
            </a:r>
            <a:r>
              <a:rPr lang="en-GB" sz="1200" kern="1200" baseline="0" dirty="0" smtClean="0">
                <a:solidFill>
                  <a:schemeClr val="tx1"/>
                </a:solidFill>
                <a:effectLst/>
                <a:latin typeface="+mn-lt"/>
                <a:ea typeface="+mn-ea"/>
                <a:cs typeface="+mn-cs"/>
              </a:rPr>
              <a:t> Standardised HL</a:t>
            </a:r>
            <a:r>
              <a:rPr lang="en-GB" sz="1200" kern="1200" dirty="0" smtClean="0">
                <a:solidFill>
                  <a:schemeClr val="tx1"/>
                </a:solidFill>
                <a:effectLst/>
                <a:latin typeface="+mn-lt"/>
                <a:ea typeface="+mn-ea"/>
                <a:cs typeface="+mn-cs"/>
              </a:rPr>
              <a:t> to see if we correctly predicted the Trigger to each actual event and if not, where did our mitigations fail. Matches are then reviewed by a team of SQEP engineers providing a level of robustness into our predictions process, hitherto not available to us. If we didn’t predict the trigger, or got our initial probability wrong, then this is worked through with the relevant </a:t>
            </a:r>
            <a:r>
              <a:rPr lang="en-GB" sz="1200" kern="1200" dirty="0" err="1" smtClean="0">
                <a:solidFill>
                  <a:schemeClr val="tx1"/>
                </a:solidFill>
                <a:effectLst/>
                <a:latin typeface="+mn-lt"/>
                <a:ea typeface="+mn-ea"/>
                <a:cs typeface="+mn-cs"/>
              </a:rPr>
              <a:t>SQEP’d</a:t>
            </a:r>
            <a:r>
              <a:rPr lang="en-GB" sz="1200" kern="1200" dirty="0" smtClean="0">
                <a:solidFill>
                  <a:schemeClr val="tx1"/>
                </a:solidFill>
                <a:effectLst/>
                <a:latin typeface="+mn-lt"/>
                <a:ea typeface="+mn-ea"/>
                <a:cs typeface="+mn-cs"/>
              </a:rPr>
              <a:t> individuals and SME’s until we predict we have reduced the risk so far as is reasonably practicable (SFAIRP).</a:t>
            </a:r>
          </a:p>
          <a:p>
            <a:r>
              <a:rPr lang="en-GB" sz="1200" kern="1200" dirty="0" smtClean="0">
                <a:solidFill>
                  <a:schemeClr val="tx1"/>
                </a:solidFill>
                <a:effectLst/>
                <a:latin typeface="+mn-lt"/>
                <a:ea typeface="+mn-ea"/>
                <a:cs typeface="+mn-cs"/>
              </a:rPr>
              <a:t>With this </a:t>
            </a:r>
            <a:r>
              <a:rPr lang="en-GB" sz="1200" kern="1200" dirty="0" err="1" smtClean="0">
                <a:solidFill>
                  <a:schemeClr val="tx1"/>
                </a:solidFill>
                <a:effectLst/>
                <a:latin typeface="+mn-lt"/>
                <a:ea typeface="+mn-ea"/>
                <a:cs typeface="+mn-cs"/>
              </a:rPr>
              <a:t>LfE</a:t>
            </a:r>
            <a:r>
              <a:rPr lang="en-GB" sz="1200" kern="1200" dirty="0" smtClean="0">
                <a:solidFill>
                  <a:schemeClr val="tx1"/>
                </a:solidFill>
                <a:effectLst/>
                <a:latin typeface="+mn-lt"/>
                <a:ea typeface="+mn-ea"/>
                <a:cs typeface="+mn-cs"/>
              </a:rPr>
              <a:t> we are now “tuning our engines”. We are now able to conduct Process Confirmations using our Q </a:t>
            </a:r>
            <a:r>
              <a:rPr lang="en-GB" sz="1200" kern="1200" dirty="0" err="1" smtClean="0">
                <a:solidFill>
                  <a:schemeClr val="tx1"/>
                </a:solidFill>
                <a:effectLst/>
                <a:latin typeface="+mn-lt"/>
                <a:ea typeface="+mn-ea"/>
                <a:cs typeface="+mn-cs"/>
              </a:rPr>
              <a:t>Dept</a:t>
            </a:r>
            <a:r>
              <a:rPr lang="en-GB" sz="1200" kern="1200" dirty="0" smtClean="0">
                <a:solidFill>
                  <a:schemeClr val="tx1"/>
                </a:solidFill>
                <a:effectLst/>
                <a:latin typeface="+mn-lt"/>
                <a:ea typeface="+mn-ea"/>
                <a:cs typeface="+mn-cs"/>
              </a:rPr>
              <a:t> on groups of Service Providers increasing our efficiency.</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The more obvious ownership of accountability provides focussed process confirmations from both the perspective of the Quality department but crucially also from the Service Provider who better understands the need to continuously review and maintain their own service assurance argument and reinforces the message that accountability for a service remains for the life of the “Product”. </a:t>
            </a:r>
          </a:p>
        </p:txBody>
      </p:sp>
      <p:sp>
        <p:nvSpPr>
          <p:cNvPr id="4" name="Slide Number Placeholder 3"/>
          <p:cNvSpPr>
            <a:spLocks noGrp="1"/>
          </p:cNvSpPr>
          <p:nvPr>
            <p:ph type="sldNum" sz="quarter" idx="10"/>
          </p:nvPr>
        </p:nvSpPr>
        <p:spPr/>
        <p:txBody>
          <a:bodyPr/>
          <a:lstStyle/>
          <a:p>
            <a:fld id="{A91E05C6-6706-4E09-A525-B5980B0DB8AA}" type="slidenum">
              <a:rPr lang="en-GB" smtClean="0"/>
              <a:t>14</a:t>
            </a:fld>
            <a:endParaRPr lang="en-GB" dirty="0"/>
          </a:p>
        </p:txBody>
      </p:sp>
    </p:spTree>
    <p:extLst>
      <p:ext uri="{BB962C8B-B14F-4D97-AF65-F5344CB8AC3E}">
        <p14:creationId xmlns:p14="http://schemas.microsoft.com/office/powerpoint/2010/main" val="889362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So now we are reacting to “actual” data, the next logical step we see is moving as close as reasonably practicable into the world of real-time service integrity assurance, enabling us to pre-empt mitigation failure.</a:t>
            </a:r>
          </a:p>
          <a:p>
            <a:endParaRPr lang="en-GB" dirty="0" smtClean="0"/>
          </a:p>
          <a:p>
            <a:r>
              <a:rPr lang="en-GB" sz="1200" kern="1200" smtClean="0">
                <a:solidFill>
                  <a:schemeClr val="tx1"/>
                </a:solidFill>
                <a:effectLst/>
                <a:latin typeface="+mn-lt"/>
                <a:ea typeface="+mn-ea"/>
                <a:cs typeface="+mn-cs"/>
              </a:rPr>
              <a:t>We are </a:t>
            </a:r>
            <a:r>
              <a:rPr lang="en-GB" sz="1200" kern="1200" dirty="0" smtClean="0">
                <a:solidFill>
                  <a:schemeClr val="tx1"/>
                </a:solidFill>
                <a:effectLst/>
                <a:latin typeface="+mn-lt"/>
                <a:ea typeface="+mn-ea"/>
                <a:cs typeface="+mn-cs"/>
              </a:rPr>
              <a:t>progressing how we can monitor, as close to real time, any stated mitigations with a measurable output that could be automatically applied as a live update to the Standardised Hazard Database.</a:t>
            </a:r>
          </a:p>
          <a:p>
            <a:r>
              <a:rPr lang="en-GB" sz="1200" kern="1200" dirty="0" smtClean="0">
                <a:solidFill>
                  <a:schemeClr val="tx1"/>
                </a:solidFill>
                <a:effectLst/>
                <a:latin typeface="+mn-lt"/>
                <a:ea typeface="+mn-ea"/>
                <a:cs typeface="+mn-cs"/>
              </a:rPr>
              <a:t>To support this goal we are now hosting our Standardised Hazard Database on a common IT infrastructure that provides access to numerous sources of potential safety-related data. Where that data has a direct bearing on proactive mitigations we see that it could be used to flag a mitigation failure to the relevant accountable authority who can in-turn hold the service provider to account. Crucially we see this process as ultimately working in near real-time.</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Hand back to Kevin King.</a:t>
            </a: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A91E05C6-6706-4E09-A525-B5980B0DB8AA}" type="slidenum">
              <a:rPr lang="en-GB" smtClean="0"/>
              <a:t>15</a:t>
            </a:fld>
            <a:endParaRPr lang="en-GB" dirty="0"/>
          </a:p>
        </p:txBody>
      </p:sp>
    </p:spTree>
    <p:extLst>
      <p:ext uri="{BB962C8B-B14F-4D97-AF65-F5344CB8AC3E}">
        <p14:creationId xmlns:p14="http://schemas.microsoft.com/office/powerpoint/2010/main" val="3372648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1E05C6-6706-4E09-A525-B5980B0DB8AA}" type="slidenum">
              <a:rPr lang="en-GB" smtClean="0"/>
              <a:t>16</a:t>
            </a:fld>
            <a:endParaRPr lang="en-GB" dirty="0"/>
          </a:p>
        </p:txBody>
      </p:sp>
    </p:spTree>
    <p:extLst>
      <p:ext uri="{BB962C8B-B14F-4D97-AF65-F5344CB8AC3E}">
        <p14:creationId xmlns:p14="http://schemas.microsoft.com/office/powerpoint/2010/main" val="31976028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We do not work in a stand alone world, relying significantly on our supply chain partnerships. </a:t>
            </a:r>
            <a:r>
              <a:rPr lang="en-GB" sz="1200" kern="1200" dirty="0" smtClean="0">
                <a:solidFill>
                  <a:schemeClr val="tx1"/>
                </a:solidFill>
                <a:effectLst/>
                <a:latin typeface="+mn-lt"/>
                <a:ea typeface="+mn-ea"/>
                <a:cs typeface="+mn-cs"/>
              </a:rPr>
              <a:t>With respect to our supply-chain, a large percentage of BAE Systems output across HM Naval Base Portsmouth is via third-party suppliers. These suppliers are seen as another source of Service Provision and albeit we, in BAE Systems, cannot consider ourselves as the SME for the services they provide, we are legally bound to ensure we gain a level of service safety assurance from each supplier we are accountable for across the Naval Base. To that end we produced a Management of Subcontractors Provision of Service Hazard Log in order to predict all potential accident sequences in the context of those suppliers’ services. A range of supporting processes were developed to enable us to gain the level of assurance we need (Risk Assessments, Certification, proof of SQEP   </a:t>
            </a:r>
            <a:r>
              <a:rPr lang="en-GB" sz="1200" kern="1200" dirty="0" err="1" smtClean="0">
                <a:solidFill>
                  <a:schemeClr val="tx1"/>
                </a:solidFill>
                <a:effectLst/>
                <a:latin typeface="+mn-lt"/>
                <a:ea typeface="+mn-ea"/>
                <a:cs typeface="+mn-cs"/>
              </a:rPr>
              <a:t>etc</a:t>
            </a:r>
            <a:r>
              <a:rPr lang="en-GB" sz="1200" kern="1200" dirty="0" smtClean="0">
                <a:solidFill>
                  <a:schemeClr val="tx1"/>
                </a:solidFill>
                <a:effectLst/>
                <a:latin typeface="+mn-lt"/>
                <a:ea typeface="+mn-ea"/>
                <a:cs typeface="+mn-cs"/>
              </a:rPr>
              <a:t>,). These provide mitigations against the potential accident sequences for which we are ultimately accountable. Importantly no supplier is allowed to proceed to their place of work within the Naval Base environment until they satisfy our pre-requisite level of service safety assurance. Throughout this process we also ensure that we discharge our safety duties in informing suppliers of all safety related information they need to know to ensure their safety whilst under our jurisdiction.</a:t>
            </a:r>
          </a:p>
          <a:p>
            <a:endParaRPr lang="en-GB" dirty="0"/>
          </a:p>
        </p:txBody>
      </p:sp>
      <p:sp>
        <p:nvSpPr>
          <p:cNvPr id="4" name="Slide Number Placeholder 3"/>
          <p:cNvSpPr>
            <a:spLocks noGrp="1"/>
          </p:cNvSpPr>
          <p:nvPr>
            <p:ph type="sldNum" sz="quarter" idx="10"/>
          </p:nvPr>
        </p:nvSpPr>
        <p:spPr/>
        <p:txBody>
          <a:bodyPr/>
          <a:lstStyle/>
          <a:p>
            <a:fld id="{A91E05C6-6706-4E09-A525-B5980B0DB8AA}" type="slidenum">
              <a:rPr lang="en-GB" smtClean="0"/>
              <a:t>17</a:t>
            </a:fld>
            <a:endParaRPr lang="en-GB" dirty="0"/>
          </a:p>
        </p:txBody>
      </p:sp>
    </p:spTree>
    <p:extLst>
      <p:ext uri="{BB962C8B-B14F-4D97-AF65-F5344CB8AC3E}">
        <p14:creationId xmlns:p14="http://schemas.microsoft.com/office/powerpoint/2010/main" val="214609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1E05C6-6706-4E09-A525-B5980B0DB8AA}" type="slidenum">
              <a:rPr lang="en-GB" smtClean="0"/>
              <a:t>18</a:t>
            </a:fld>
            <a:endParaRPr lang="en-GB" dirty="0"/>
          </a:p>
        </p:txBody>
      </p:sp>
    </p:spTree>
    <p:extLst>
      <p:ext uri="{BB962C8B-B14F-4D97-AF65-F5344CB8AC3E}">
        <p14:creationId xmlns:p14="http://schemas.microsoft.com/office/powerpoint/2010/main" val="42603027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1E05C6-6706-4E09-A525-B5980B0DB8AA}" type="slidenum">
              <a:rPr lang="en-GB" smtClean="0"/>
              <a:t>19</a:t>
            </a:fld>
            <a:endParaRPr lang="en-GB" dirty="0"/>
          </a:p>
        </p:txBody>
      </p:sp>
    </p:spTree>
    <p:extLst>
      <p:ext uri="{BB962C8B-B14F-4D97-AF65-F5344CB8AC3E}">
        <p14:creationId xmlns:p14="http://schemas.microsoft.com/office/powerpoint/2010/main" val="2142459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dirty="0" smtClean="0"/>
              <a:t>We</a:t>
            </a:r>
            <a:r>
              <a:rPr lang="en-GB" baseline="0" dirty="0" smtClean="0"/>
              <a:t> have been active proponents of Service Assurance for some years and the formation of the SAWG in early 2017 provided a platform for us to support the development of Service Assurance concepts that could be applied pan-industry. We see the SCSC and the WGs as great vehicles for Learning and Sharing.</a:t>
            </a:r>
          </a:p>
          <a:p>
            <a:r>
              <a:rPr lang="en-GB" baseline="0" dirty="0" smtClean="0"/>
              <a:t>Understanding the work of the SAWG to date as presented in the previous presentation we present here the approach we have introduced and evolved since 2012 in implementing Service Assurance in the challenging, fast-paced environment of HMNB Portsmouth.</a:t>
            </a:r>
          </a:p>
        </p:txBody>
      </p:sp>
      <p:sp>
        <p:nvSpPr>
          <p:cNvPr id="4" name="Slide Number Placeholder 3"/>
          <p:cNvSpPr>
            <a:spLocks noGrp="1"/>
          </p:cNvSpPr>
          <p:nvPr>
            <p:ph type="sldNum" sz="quarter" idx="10"/>
          </p:nvPr>
        </p:nvSpPr>
        <p:spPr/>
        <p:txBody>
          <a:bodyPr/>
          <a:lstStyle/>
          <a:p>
            <a:fld id="{A91E05C6-6706-4E09-A525-B5980B0DB8AA}" type="slidenum">
              <a:rPr lang="en-GB" smtClean="0"/>
              <a:t>2</a:t>
            </a:fld>
            <a:endParaRPr lang="en-GB" dirty="0"/>
          </a:p>
        </p:txBody>
      </p:sp>
    </p:spTree>
    <p:extLst>
      <p:ext uri="{BB962C8B-B14F-4D97-AF65-F5344CB8AC3E}">
        <p14:creationId xmlns:p14="http://schemas.microsoft.com/office/powerpoint/2010/main" val="10120852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1E05C6-6706-4E09-A525-B5980B0DB8AA}" type="slidenum">
              <a:rPr lang="en-GB" smtClean="0"/>
              <a:t>20</a:t>
            </a:fld>
            <a:endParaRPr lang="en-GB" dirty="0"/>
          </a:p>
        </p:txBody>
      </p:sp>
    </p:spTree>
    <p:extLst>
      <p:ext uri="{BB962C8B-B14F-4D97-AF65-F5344CB8AC3E}">
        <p14:creationId xmlns:p14="http://schemas.microsoft.com/office/powerpoint/2010/main" val="1869551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200" kern="1200" dirty="0" smtClean="0">
                <a:solidFill>
                  <a:schemeClr val="tx1"/>
                </a:solidFill>
                <a:latin typeface="Arial" charset="0"/>
                <a:ea typeface="+mn-ea"/>
                <a:cs typeface="Arial" charset="0"/>
              </a:rPr>
              <a:t>To underpin our work we needed to start with clear and bounded definitions of the</a:t>
            </a:r>
            <a:r>
              <a:rPr lang="en-GB" sz="1200" kern="1200" baseline="0" dirty="0" smtClean="0">
                <a:solidFill>
                  <a:schemeClr val="tx1"/>
                </a:solidFill>
                <a:latin typeface="Arial" charset="0"/>
                <a:ea typeface="+mn-ea"/>
                <a:cs typeface="Arial" charset="0"/>
              </a:rPr>
              <a:t> </a:t>
            </a:r>
            <a:r>
              <a:rPr lang="en-GB" sz="1200" kern="1200" dirty="0" smtClean="0">
                <a:solidFill>
                  <a:schemeClr val="tx1"/>
                </a:solidFill>
                <a:latin typeface="Arial" charset="0"/>
                <a:ea typeface="+mn-ea"/>
                <a:cs typeface="Arial" charset="0"/>
              </a:rPr>
              <a:t>key terms:</a:t>
            </a:r>
            <a:r>
              <a:rPr lang="en-GB" sz="1200" kern="1200" baseline="0" dirty="0" smtClean="0">
                <a:solidFill>
                  <a:schemeClr val="tx1"/>
                </a:solidFill>
                <a:latin typeface="Arial" charset="0"/>
                <a:ea typeface="+mn-ea"/>
                <a:cs typeface="Arial" charset="0"/>
              </a:rPr>
              <a:t> Assure/Ensure, Accountability,  Product and Service that fit our fairly unique context.</a:t>
            </a:r>
            <a:endParaRPr lang="en-GB" sz="1200" kern="1200" dirty="0" smtClean="0">
              <a:solidFill>
                <a:schemeClr val="tx1"/>
              </a:solidFill>
              <a:latin typeface="Arial" charset="0"/>
              <a:ea typeface="+mn-ea"/>
              <a:cs typeface="Arial"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200" kern="1200" dirty="0" smtClean="0">
                <a:solidFill>
                  <a:schemeClr val="tx1"/>
                </a:solidFill>
                <a:latin typeface="Arial" charset="0"/>
                <a:ea typeface="+mn-ea"/>
                <a:cs typeface="Arial" charset="0"/>
              </a:rPr>
              <a:t>Assure vs Ensure</a:t>
            </a:r>
            <a:r>
              <a:rPr lang="en-GB" sz="1200" kern="1200" baseline="0" dirty="0" smtClean="0">
                <a:solidFill>
                  <a:schemeClr val="tx1"/>
                </a:solidFill>
                <a:latin typeface="Arial" charset="0"/>
                <a:ea typeface="+mn-ea"/>
                <a:cs typeface="Arial" charset="0"/>
              </a:rPr>
              <a:t> - </a:t>
            </a:r>
            <a:r>
              <a:rPr lang="en-GB" sz="1200" dirty="0" smtClean="0"/>
              <a:t>During our journey we primarily looked at the need to “Ensure” our “Products” as this focuses on where the accountability lies for delivering a “Product” with an acceptable level of risk.</a:t>
            </a:r>
            <a:endParaRPr lang="en-GB" sz="1200" kern="1200" dirty="0" smtClean="0">
              <a:solidFill>
                <a:schemeClr val="tx1"/>
              </a:solidFill>
              <a:latin typeface="Arial" charset="0"/>
              <a:ea typeface="+mn-ea"/>
              <a:cs typeface="Arial" charset="0"/>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200" kern="1200" dirty="0" smtClean="0">
                <a:solidFill>
                  <a:schemeClr val="tx1"/>
                </a:solidFill>
                <a:latin typeface="Arial" charset="0"/>
                <a:ea typeface="+mn-ea"/>
                <a:cs typeface="Arial" charset="0"/>
              </a:rPr>
              <a:t>SSS’14 paper – “</a:t>
            </a:r>
            <a:r>
              <a:rPr lang="en-GB" sz="1200" i="1" kern="1200" dirty="0" smtClean="0">
                <a:solidFill>
                  <a:srgbClr val="FC4C02"/>
                </a:solidFill>
                <a:latin typeface="Arial" charset="0"/>
                <a:ea typeface="+mn-ea"/>
                <a:cs typeface="Arial" charset="0"/>
              </a:rPr>
              <a:t>Product Safety in a World of Services: Through Life Accountability</a:t>
            </a:r>
            <a:r>
              <a:rPr lang="en-GB" sz="1200" kern="1200" dirty="0" smtClean="0">
                <a:solidFill>
                  <a:schemeClr val="tx1"/>
                </a:solidFill>
                <a:latin typeface="Arial" charset="0"/>
                <a:ea typeface="+mn-ea"/>
                <a:cs typeface="Arial" charset="0"/>
              </a:rPr>
              <a:t>”</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Arial" charset="0"/>
                <a:ea typeface="+mn-ea"/>
                <a:cs typeface="Arial" charset="0"/>
              </a:rPr>
              <a:t>Accountability is the ‘golden thread’ that runs through the contractual, commercial and operational structures of a business to ensure that someone is always personally responsible for every decision that affects the Integrity of</a:t>
            </a:r>
            <a:r>
              <a:rPr lang="en-GB" sz="1200" kern="1200" baseline="0" dirty="0" smtClean="0">
                <a:solidFill>
                  <a:schemeClr val="tx1"/>
                </a:solidFill>
                <a:effectLst/>
                <a:latin typeface="Arial" charset="0"/>
                <a:ea typeface="+mn-ea"/>
                <a:cs typeface="Arial" charset="0"/>
              </a:rPr>
              <a:t> a product</a:t>
            </a:r>
            <a:r>
              <a:rPr lang="en-GB" sz="1200" kern="1200" dirty="0" smtClean="0">
                <a:solidFill>
                  <a:schemeClr val="tx1"/>
                </a:solidFill>
                <a:effectLst/>
                <a:latin typeface="Arial" charset="0"/>
                <a:ea typeface="+mn-ea"/>
                <a:cs typeface="Arial" charset="0"/>
              </a:rPr>
              <a:t>. It allows everyone to know what he or she is accountable for and to whom.</a:t>
            </a:r>
          </a:p>
          <a:p>
            <a:pPr marL="171450" indent="-171450">
              <a:buFont typeface="Arial" panose="020B0604020202020204" pitchFamily="34" charset="0"/>
              <a:buChar char="•"/>
            </a:pPr>
            <a:r>
              <a:rPr lang="en-GB" sz="1200" kern="1200" dirty="0" smtClean="0">
                <a:solidFill>
                  <a:schemeClr val="tx1"/>
                </a:solidFill>
                <a:effectLst/>
                <a:latin typeface="Arial" charset="0"/>
                <a:ea typeface="+mn-ea"/>
                <a:cs typeface="Arial" charset="0"/>
              </a:rPr>
              <a:t>The essential foundation for understanding Accountability, either collectively or individually is a clear appreciation of the scope of an individual’s “Product”</a:t>
            </a:r>
          </a:p>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200" kern="1200" dirty="0" smtClean="0">
                <a:solidFill>
                  <a:schemeClr val="tx1"/>
                </a:solidFill>
                <a:effectLst/>
                <a:latin typeface="Arial" charset="0"/>
                <a:ea typeface="+mn-ea"/>
                <a:cs typeface="Arial" charset="0"/>
              </a:rPr>
              <a:t>The more traditional description of Product Types could be legitimately interpreted as being either Goods (Physical Products) or Services (Non-storable Products). we challenged this under our new approach where from an individual Accountability perspective we concluded that Services can be stand alone, however Goods cannot exist unless a Service, or more likely, a range of Services, have been conducted first. It follows that to ensure “Goods” present an acceptably low level of risk for their intended purpose it is necessary to first ensure the underpinning Services</a:t>
            </a:r>
          </a:p>
          <a:p>
            <a:endParaRPr lang="en-GB" dirty="0"/>
          </a:p>
        </p:txBody>
      </p:sp>
      <p:sp>
        <p:nvSpPr>
          <p:cNvPr id="4" name="Date Placeholder 3"/>
          <p:cNvSpPr>
            <a:spLocks noGrp="1"/>
          </p:cNvSpPr>
          <p:nvPr>
            <p:ph type="dt" idx="10"/>
          </p:nvPr>
        </p:nvSpPr>
        <p:spPr>
          <a:xfrm>
            <a:off x="3849688" y="0"/>
            <a:ext cx="2946400" cy="496888"/>
          </a:xfrm>
          <a:prstGeom prst="rect">
            <a:avLst/>
          </a:prstGeom>
        </p:spPr>
        <p:txBody>
          <a:bodyPr/>
          <a:lstStyle/>
          <a:p>
            <a:fld id="{41523AEC-A0C7-4A55-82D7-025F21A23465}" type="datetime1">
              <a:rPr lang="en-US" smtClean="0"/>
              <a:t>1/30/2019</a:t>
            </a:fld>
            <a:endParaRPr lang="en-US" dirty="0"/>
          </a:p>
        </p:txBody>
      </p:sp>
      <p:sp>
        <p:nvSpPr>
          <p:cNvPr id="5" name="Footer Placeholder 4"/>
          <p:cNvSpPr>
            <a:spLocks noGrp="1"/>
          </p:cNvSpPr>
          <p:nvPr>
            <p:ph type="ftr" sz="quarter" idx="11"/>
          </p:nvPr>
        </p:nvSpPr>
        <p:spPr>
          <a:xfrm>
            <a:off x="0" y="9428164"/>
            <a:ext cx="2946400" cy="496887"/>
          </a:xfrm>
          <a:prstGeom prst="rect">
            <a:avLst/>
          </a:prstGeom>
        </p:spPr>
        <p:txBody>
          <a:bodyPr/>
          <a:lstStyle/>
          <a:p>
            <a:r>
              <a:rPr lang="en-GB" b="1" smtClean="0">
                <a:solidFill>
                  <a:prstClr val="black"/>
                </a:solidFill>
              </a:rPr>
              <a:t>Maritime Services</a:t>
            </a:r>
            <a:endParaRPr lang="en-US" dirty="0"/>
          </a:p>
        </p:txBody>
      </p:sp>
      <p:sp>
        <p:nvSpPr>
          <p:cNvPr id="6" name="Slide Number Placeholder 5"/>
          <p:cNvSpPr>
            <a:spLocks noGrp="1"/>
          </p:cNvSpPr>
          <p:nvPr>
            <p:ph type="sldNum" sz="quarter" idx="12"/>
          </p:nvPr>
        </p:nvSpPr>
        <p:spPr/>
        <p:txBody>
          <a:bodyPr/>
          <a:lstStyle/>
          <a:p>
            <a:fld id="{8BABDA36-1C8F-4DB7-A278-FACA4D45E669}" type="slidenum">
              <a:rPr lang="en-US" smtClean="0"/>
              <a:pPr/>
              <a:t>3</a:t>
            </a:fld>
            <a:endParaRPr lang="en-US" dirty="0"/>
          </a:p>
        </p:txBody>
      </p:sp>
    </p:spTree>
    <p:extLst>
      <p:ext uri="{BB962C8B-B14F-4D97-AF65-F5344CB8AC3E}">
        <p14:creationId xmlns:p14="http://schemas.microsoft.com/office/powerpoint/2010/main" val="4268023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pPr marL="171450" marR="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GB" sz="1200" kern="1200" dirty="0" smtClean="0">
                <a:solidFill>
                  <a:schemeClr val="tx1"/>
                </a:solidFill>
                <a:effectLst/>
                <a:latin typeface="Arial" charset="0"/>
                <a:ea typeface="+mn-ea"/>
                <a:cs typeface="Arial" charset="0"/>
              </a:rPr>
              <a:t>The SAWG has</a:t>
            </a:r>
            <a:r>
              <a:rPr lang="en-GB" sz="1200" kern="1200" baseline="0" dirty="0" smtClean="0">
                <a:solidFill>
                  <a:schemeClr val="tx1"/>
                </a:solidFill>
                <a:effectLst/>
                <a:latin typeface="Arial" charset="0"/>
                <a:ea typeface="+mn-ea"/>
                <a:cs typeface="Arial" charset="0"/>
              </a:rPr>
              <a:t> </a:t>
            </a:r>
            <a:r>
              <a:rPr lang="en-GB" sz="1200" kern="1200" dirty="0" smtClean="0">
                <a:solidFill>
                  <a:schemeClr val="tx1"/>
                </a:solidFill>
                <a:effectLst/>
                <a:latin typeface="Arial" charset="0"/>
                <a:ea typeface="+mn-ea"/>
                <a:cs typeface="Arial" charset="0"/>
              </a:rPr>
              <a:t>spent some effort considering this question with a number of definitions identified in the paper presented at SSS’18. Our journey began some years prior to the formation of the SAWG, and has been based upon a definition of “a Service” that we interpreted to best fit our context in the action of delivering and ensuring that service. </a:t>
            </a:r>
          </a:p>
          <a:p>
            <a:pPr marL="171450" indent="-171450">
              <a:buFont typeface="Arial" panose="020B0604020202020204" pitchFamily="34" charset="0"/>
              <a:buChar char="•"/>
            </a:pPr>
            <a:endParaRPr lang="en-GB" sz="1200" kern="1200" dirty="0" smtClean="0">
              <a:solidFill>
                <a:schemeClr val="tx1"/>
              </a:solidFill>
              <a:effectLst/>
              <a:latin typeface="Arial" charset="0"/>
              <a:ea typeface="+mn-ea"/>
              <a:cs typeface="Arial" charset="0"/>
            </a:endParaRPr>
          </a:p>
          <a:p>
            <a:endParaRPr lang="en-GB" dirty="0"/>
          </a:p>
        </p:txBody>
      </p:sp>
      <p:sp>
        <p:nvSpPr>
          <p:cNvPr id="4" name="Date Placeholder 3"/>
          <p:cNvSpPr>
            <a:spLocks noGrp="1"/>
          </p:cNvSpPr>
          <p:nvPr>
            <p:ph type="dt" idx="10"/>
          </p:nvPr>
        </p:nvSpPr>
        <p:spPr>
          <a:xfrm>
            <a:off x="3849688" y="0"/>
            <a:ext cx="2946400" cy="496888"/>
          </a:xfrm>
          <a:prstGeom prst="rect">
            <a:avLst/>
          </a:prstGeom>
        </p:spPr>
        <p:txBody>
          <a:bodyPr/>
          <a:lstStyle/>
          <a:p>
            <a:fld id="{41523AEC-A0C7-4A55-82D7-025F21A23465}" type="datetime1">
              <a:rPr lang="en-US" smtClean="0"/>
              <a:t>1/30/2019</a:t>
            </a:fld>
            <a:endParaRPr lang="en-US" dirty="0"/>
          </a:p>
        </p:txBody>
      </p:sp>
      <p:sp>
        <p:nvSpPr>
          <p:cNvPr id="5" name="Footer Placeholder 4"/>
          <p:cNvSpPr>
            <a:spLocks noGrp="1"/>
          </p:cNvSpPr>
          <p:nvPr>
            <p:ph type="ftr" sz="quarter" idx="11"/>
          </p:nvPr>
        </p:nvSpPr>
        <p:spPr>
          <a:xfrm>
            <a:off x="0" y="9428164"/>
            <a:ext cx="2946400" cy="496887"/>
          </a:xfrm>
          <a:prstGeom prst="rect">
            <a:avLst/>
          </a:prstGeom>
        </p:spPr>
        <p:txBody>
          <a:bodyPr/>
          <a:lstStyle/>
          <a:p>
            <a:r>
              <a:rPr lang="en-GB" b="1" smtClean="0">
                <a:solidFill>
                  <a:prstClr val="black"/>
                </a:solidFill>
              </a:rPr>
              <a:t>Maritime Services</a:t>
            </a:r>
            <a:endParaRPr lang="en-US" dirty="0"/>
          </a:p>
        </p:txBody>
      </p:sp>
      <p:sp>
        <p:nvSpPr>
          <p:cNvPr id="6" name="Slide Number Placeholder 5"/>
          <p:cNvSpPr>
            <a:spLocks noGrp="1"/>
          </p:cNvSpPr>
          <p:nvPr>
            <p:ph type="sldNum" sz="quarter" idx="12"/>
          </p:nvPr>
        </p:nvSpPr>
        <p:spPr/>
        <p:txBody>
          <a:bodyPr/>
          <a:lstStyle/>
          <a:p>
            <a:fld id="{8BABDA36-1C8F-4DB7-A278-FACA4D45E669}" type="slidenum">
              <a:rPr lang="en-US" smtClean="0"/>
              <a:pPr/>
              <a:t>4</a:t>
            </a:fld>
            <a:endParaRPr lang="en-US" dirty="0"/>
          </a:p>
        </p:txBody>
      </p:sp>
    </p:spTree>
    <p:extLst>
      <p:ext uri="{BB962C8B-B14F-4D97-AF65-F5344CB8AC3E}">
        <p14:creationId xmlns:p14="http://schemas.microsoft.com/office/powerpoint/2010/main" val="4268023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Ensuring that Integrity is fully considered at the Business winning stages enables decisions which quantify the risks to the business before they become an issue and allows Integrity effort to be made proportionate to the perceived risk.</a:t>
            </a:r>
          </a:p>
          <a:p>
            <a:pPr marL="171450" indent="-171450">
              <a:buFont typeface="Arial" panose="020B0604020202020204" pitchFamily="34" charset="0"/>
              <a:buChar char="•"/>
            </a:pPr>
            <a:r>
              <a:rPr lang="en-GB" sz="1200" kern="1200" baseline="0" dirty="0" smtClean="0">
                <a:solidFill>
                  <a:schemeClr val="tx1"/>
                </a:solidFill>
                <a:effectLst/>
                <a:latin typeface="+mn-lt"/>
                <a:ea typeface="+mn-ea"/>
                <a:cs typeface="+mn-cs"/>
              </a:rPr>
              <a:t>Techniques such as Route Cause Analysis can be employed here in a preventative and predictive way without fear of blame.</a:t>
            </a:r>
          </a:p>
          <a:p>
            <a:pPr marL="171450" indent="-171450">
              <a:buFont typeface="Arial" panose="020B0604020202020204" pitchFamily="34" charset="0"/>
              <a:buChar char="•"/>
            </a:pPr>
            <a:endParaRPr lang="en-GB" sz="120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baseline="0" dirty="0" smtClean="0">
                <a:solidFill>
                  <a:schemeClr val="tx1"/>
                </a:solidFill>
                <a:effectLst/>
                <a:latin typeface="+mn-lt"/>
                <a:ea typeface="+mn-ea"/>
                <a:cs typeface="+mn-cs"/>
              </a:rPr>
              <a:t>Diagram – Design Intent from customer – Engineering interpret into requirement for Supply Chain – SC place requirement to suppliers with a required level of safety assurance – Supplier unable to meet lead time offers lower spec alternative back to supply chain – SC accept lower alternative and pass on to Fitter, by-passing engineering – Fitter then installs incorrect component into final system</a:t>
            </a:r>
          </a:p>
          <a:p>
            <a:pPr marL="171450" indent="-171450">
              <a:buFont typeface="Arial" panose="020B0604020202020204" pitchFamily="34" charset="0"/>
              <a:buChar char="•"/>
            </a:pPr>
            <a:r>
              <a:rPr lang="en-GB" sz="1200" kern="1200" baseline="0" dirty="0" smtClean="0">
                <a:solidFill>
                  <a:schemeClr val="tx1"/>
                </a:solidFill>
                <a:effectLst/>
                <a:latin typeface="+mn-lt"/>
                <a:ea typeface="+mn-ea"/>
                <a:cs typeface="+mn-cs"/>
              </a:rPr>
              <a:t>Subsequent system failure could be incorrectly blamed on Fitter when original design intent of washer spec’d for a Gas Turbine was installed as a washer from a Domestic </a:t>
            </a:r>
            <a:r>
              <a:rPr lang="en-GB" sz="1200" kern="1200" baseline="0" smtClean="0">
                <a:solidFill>
                  <a:schemeClr val="tx1"/>
                </a:solidFill>
                <a:effectLst/>
                <a:latin typeface="+mn-lt"/>
                <a:ea typeface="+mn-ea"/>
                <a:cs typeface="+mn-cs"/>
              </a:rPr>
              <a:t>Washing Machine.</a:t>
            </a:r>
            <a:endParaRPr lang="en-GB" dirty="0"/>
          </a:p>
        </p:txBody>
      </p:sp>
      <p:sp>
        <p:nvSpPr>
          <p:cNvPr id="4" name="Date Placeholder 3"/>
          <p:cNvSpPr>
            <a:spLocks noGrp="1"/>
          </p:cNvSpPr>
          <p:nvPr>
            <p:ph type="dt" idx="10"/>
          </p:nvPr>
        </p:nvSpPr>
        <p:spPr>
          <a:xfrm>
            <a:off x="3849688" y="0"/>
            <a:ext cx="2946400" cy="496888"/>
          </a:xfrm>
          <a:prstGeom prst="rect">
            <a:avLst/>
          </a:prstGeom>
        </p:spPr>
        <p:txBody>
          <a:bodyPr/>
          <a:lstStyle/>
          <a:p>
            <a:fld id="{41523AEC-A0C7-4A55-82D7-025F21A23465}" type="datetime1">
              <a:rPr lang="en-US" smtClean="0"/>
              <a:t>1/30/2019</a:t>
            </a:fld>
            <a:endParaRPr lang="en-US" dirty="0"/>
          </a:p>
        </p:txBody>
      </p:sp>
      <p:sp>
        <p:nvSpPr>
          <p:cNvPr id="5" name="Footer Placeholder 4"/>
          <p:cNvSpPr>
            <a:spLocks noGrp="1"/>
          </p:cNvSpPr>
          <p:nvPr>
            <p:ph type="ftr" sz="quarter" idx="11"/>
          </p:nvPr>
        </p:nvSpPr>
        <p:spPr>
          <a:xfrm>
            <a:off x="0" y="9428164"/>
            <a:ext cx="2946400" cy="496887"/>
          </a:xfrm>
          <a:prstGeom prst="rect">
            <a:avLst/>
          </a:prstGeom>
        </p:spPr>
        <p:txBody>
          <a:bodyPr/>
          <a:lstStyle/>
          <a:p>
            <a:r>
              <a:rPr lang="en-GB" b="1" smtClean="0">
                <a:solidFill>
                  <a:prstClr val="black"/>
                </a:solidFill>
              </a:rPr>
              <a:t>Maritime Services</a:t>
            </a:r>
            <a:endParaRPr lang="en-US" dirty="0"/>
          </a:p>
        </p:txBody>
      </p:sp>
      <p:sp>
        <p:nvSpPr>
          <p:cNvPr id="6" name="Slide Number Placeholder 5"/>
          <p:cNvSpPr>
            <a:spLocks noGrp="1"/>
          </p:cNvSpPr>
          <p:nvPr>
            <p:ph type="sldNum" sz="quarter" idx="12"/>
          </p:nvPr>
        </p:nvSpPr>
        <p:spPr/>
        <p:txBody>
          <a:bodyPr/>
          <a:lstStyle/>
          <a:p>
            <a:fld id="{8BABDA36-1C8F-4DB7-A278-FACA4D45E669}" type="slidenum">
              <a:rPr lang="en-US" smtClean="0"/>
              <a:pPr/>
              <a:t>5</a:t>
            </a:fld>
            <a:endParaRPr lang="en-US" dirty="0"/>
          </a:p>
        </p:txBody>
      </p:sp>
    </p:spTree>
    <p:extLst>
      <p:ext uri="{BB962C8B-B14F-4D97-AF65-F5344CB8AC3E}">
        <p14:creationId xmlns:p14="http://schemas.microsoft.com/office/powerpoint/2010/main" val="1901447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Ideally we would always look to apply our Safety Management principles across the whole lifecycle of all our “Products”. However, the reality we face is a significantly diverse range of products. We hold all the information we need to apply our principles, enabling us to maintain the design intent across state of the art 21</a:t>
            </a:r>
            <a:r>
              <a:rPr lang="en-GB" sz="1200" kern="1200" baseline="30000" dirty="0" smtClean="0">
                <a:solidFill>
                  <a:schemeClr val="tx1"/>
                </a:solidFill>
                <a:effectLst/>
                <a:latin typeface="+mn-lt"/>
                <a:ea typeface="+mn-ea"/>
                <a:cs typeface="+mn-cs"/>
              </a:rPr>
              <a:t>st</a:t>
            </a:r>
            <a:r>
              <a:rPr lang="en-GB" sz="1200" kern="1200" dirty="0" smtClean="0">
                <a:solidFill>
                  <a:schemeClr val="tx1"/>
                </a:solidFill>
                <a:effectLst/>
                <a:latin typeface="+mn-lt"/>
                <a:ea typeface="+mn-ea"/>
                <a:cs typeface="+mn-cs"/>
              </a:rPr>
              <a:t> century warships such as the Queen Elizabeth Class aircraft carriers, Type 45 Class Destroyers and Hunt Class Mine Counter Measure Vessels (MCMV) so are in a good assurance space with these “products” in our portfolio. However, we also need to apply our principles to the infrastructure of an 800 year old Naval Base, 300 year old Dry Docks and Historic England protected buildings. For these “products” we were not around during their design and development and have been unable to obtain comprehensive detailed data to support the assurance that we now find ourselves accountable for. Additionally we provide a service to manage and maintain aspects of the Royal Navy’s 240 year old flagship HMS VICTORY   </a:t>
            </a:r>
          </a:p>
        </p:txBody>
      </p:sp>
      <p:sp>
        <p:nvSpPr>
          <p:cNvPr id="4" name="Slide Number Placeholder 3"/>
          <p:cNvSpPr>
            <a:spLocks noGrp="1"/>
          </p:cNvSpPr>
          <p:nvPr>
            <p:ph type="sldNum" sz="quarter" idx="10"/>
          </p:nvPr>
        </p:nvSpPr>
        <p:spPr/>
        <p:txBody>
          <a:bodyPr/>
          <a:lstStyle/>
          <a:p>
            <a:fld id="{A91E05C6-6706-4E09-A525-B5980B0DB8AA}" type="slidenum">
              <a:rPr lang="en-GB" smtClean="0"/>
              <a:t>6</a:t>
            </a:fld>
            <a:endParaRPr lang="en-GB" dirty="0"/>
          </a:p>
        </p:txBody>
      </p:sp>
    </p:spTree>
    <p:extLst>
      <p:ext uri="{BB962C8B-B14F-4D97-AF65-F5344CB8AC3E}">
        <p14:creationId xmlns:p14="http://schemas.microsoft.com/office/powerpoint/2010/main" val="2724691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Added to this we were faced with the fast-paced 24/7 environment of HM Naval Base Portsmouth in a 21</a:t>
            </a:r>
            <a:r>
              <a:rPr lang="en-GB" sz="1200" kern="1200" baseline="30000" dirty="0" smtClean="0">
                <a:solidFill>
                  <a:schemeClr val="tx1"/>
                </a:solidFill>
                <a:effectLst/>
                <a:latin typeface="+mn-lt"/>
                <a:ea typeface="+mn-ea"/>
                <a:cs typeface="+mn-cs"/>
              </a:rPr>
              <a:t>st</a:t>
            </a:r>
            <a:r>
              <a:rPr lang="en-GB" sz="1200" kern="1200" dirty="0" smtClean="0">
                <a:solidFill>
                  <a:schemeClr val="tx1"/>
                </a:solidFill>
                <a:effectLst/>
                <a:latin typeface="+mn-lt"/>
                <a:ea typeface="+mn-ea"/>
                <a:cs typeface="+mn-cs"/>
              </a:rPr>
              <a:t> century context made up of disparate organisations with variable levels of understanding around their individual accountability.</a:t>
            </a:r>
          </a:p>
        </p:txBody>
      </p:sp>
      <p:sp>
        <p:nvSpPr>
          <p:cNvPr id="4" name="Date Placeholder 3"/>
          <p:cNvSpPr>
            <a:spLocks noGrp="1"/>
          </p:cNvSpPr>
          <p:nvPr>
            <p:ph type="dt" idx="10"/>
          </p:nvPr>
        </p:nvSpPr>
        <p:spPr>
          <a:xfrm>
            <a:off x="3849688" y="0"/>
            <a:ext cx="2946400" cy="496888"/>
          </a:xfrm>
          <a:prstGeom prst="rect">
            <a:avLst/>
          </a:prstGeom>
        </p:spPr>
        <p:txBody>
          <a:bodyPr/>
          <a:lstStyle/>
          <a:p>
            <a:fld id="{41523AEC-A0C7-4A55-82D7-025F21A23465}" type="datetime1">
              <a:rPr lang="en-US" smtClean="0"/>
              <a:t>1/30/2019</a:t>
            </a:fld>
            <a:endParaRPr lang="en-US" dirty="0"/>
          </a:p>
        </p:txBody>
      </p:sp>
      <p:sp>
        <p:nvSpPr>
          <p:cNvPr id="5" name="Footer Placeholder 4"/>
          <p:cNvSpPr>
            <a:spLocks noGrp="1"/>
          </p:cNvSpPr>
          <p:nvPr>
            <p:ph type="ftr" sz="quarter" idx="11"/>
          </p:nvPr>
        </p:nvSpPr>
        <p:spPr>
          <a:xfrm>
            <a:off x="0" y="9428164"/>
            <a:ext cx="2946400" cy="496887"/>
          </a:xfrm>
          <a:prstGeom prst="rect">
            <a:avLst/>
          </a:prstGeom>
        </p:spPr>
        <p:txBody>
          <a:bodyPr/>
          <a:lstStyle/>
          <a:p>
            <a:r>
              <a:rPr lang="en-GB" b="1" smtClean="0">
                <a:solidFill>
                  <a:prstClr val="black"/>
                </a:solidFill>
              </a:rPr>
              <a:t>Maritime Services</a:t>
            </a:r>
            <a:endParaRPr lang="en-US" dirty="0"/>
          </a:p>
        </p:txBody>
      </p:sp>
      <p:sp>
        <p:nvSpPr>
          <p:cNvPr id="6" name="Slide Number Placeholder 5"/>
          <p:cNvSpPr>
            <a:spLocks noGrp="1"/>
          </p:cNvSpPr>
          <p:nvPr>
            <p:ph type="sldNum" sz="quarter" idx="12"/>
          </p:nvPr>
        </p:nvSpPr>
        <p:spPr/>
        <p:txBody>
          <a:bodyPr/>
          <a:lstStyle/>
          <a:p>
            <a:fld id="{8BABDA36-1C8F-4DB7-A278-FACA4D45E669}" type="slidenum">
              <a:rPr lang="en-US" smtClean="0"/>
              <a:pPr/>
              <a:t>7</a:t>
            </a:fld>
            <a:endParaRPr lang="en-US" dirty="0"/>
          </a:p>
        </p:txBody>
      </p:sp>
    </p:spTree>
    <p:extLst>
      <p:ext uri="{BB962C8B-B14F-4D97-AF65-F5344CB8AC3E}">
        <p14:creationId xmlns:p14="http://schemas.microsoft.com/office/powerpoint/2010/main" val="3541617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1E05C6-6706-4E09-A525-B5980B0DB8AA}" type="slidenum">
              <a:rPr lang="en-GB" smtClean="0"/>
              <a:t>8</a:t>
            </a:fld>
            <a:endParaRPr lang="en-GB" dirty="0"/>
          </a:p>
        </p:txBody>
      </p:sp>
    </p:spTree>
    <p:extLst>
      <p:ext uri="{BB962C8B-B14F-4D97-AF65-F5344CB8AC3E}">
        <p14:creationId xmlns:p14="http://schemas.microsoft.com/office/powerpoint/2010/main" val="540093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1425"/>
            <a:ext cx="4465637" cy="3349625"/>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Traditionally Hazard Logs have been produced on a project by project basis understanding the services required based upon the contracted deliverables of that project. </a:t>
            </a:r>
          </a:p>
          <a:p>
            <a:r>
              <a:rPr lang="en-GB" sz="1200" kern="1200" dirty="0" smtClean="0">
                <a:solidFill>
                  <a:schemeClr val="tx1"/>
                </a:solidFill>
                <a:effectLst/>
                <a:latin typeface="+mn-lt"/>
                <a:ea typeface="+mn-ea"/>
                <a:cs typeface="+mn-cs"/>
              </a:rPr>
              <a:t>This project</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by</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project approach did not account for any similarities in the services required to support those projects. For example a period of support to a T45 involving a significant range of “Services” would be classed as a project in its own right for which an assurance case would be developed. </a:t>
            </a:r>
          </a:p>
          <a:p>
            <a:r>
              <a:rPr lang="en-GB" sz="1200" kern="1200" dirty="0" smtClean="0">
                <a:solidFill>
                  <a:schemeClr val="tx1"/>
                </a:solidFill>
                <a:effectLst/>
                <a:latin typeface="+mn-lt"/>
                <a:ea typeface="+mn-ea"/>
                <a:cs typeface="+mn-cs"/>
              </a:rPr>
              <a:t>Subsequently a near identical period of support to a different class of warship (e.g. a Hunt Class MCMV)</a:t>
            </a:r>
            <a:r>
              <a:rPr lang="en-GB" sz="1200" kern="1200" baseline="0" dirty="0" smtClean="0">
                <a:solidFill>
                  <a:schemeClr val="tx1"/>
                </a:solidFill>
                <a:effectLst/>
                <a:latin typeface="+mn-lt"/>
                <a:ea typeface="+mn-ea"/>
                <a:cs typeface="+mn-cs"/>
              </a:rPr>
              <a:t> </a:t>
            </a:r>
            <a:r>
              <a:rPr lang="en-GB" sz="1200" kern="1200" dirty="0" smtClean="0">
                <a:solidFill>
                  <a:schemeClr val="tx1"/>
                </a:solidFill>
                <a:effectLst/>
                <a:latin typeface="+mn-lt"/>
                <a:ea typeface="+mn-ea"/>
                <a:cs typeface="+mn-cs"/>
              </a:rPr>
              <a:t>would be treated as a new project with effort applied to develop a new and independent assurance case. This effort is in spite of their being a significant overlap of the types of “Services” provided with the previous T45 assurance case.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It is relevant here to understand that often the same individual staff would be providing their services across both warships with identical levels of competence, assurance and accountability</a:t>
            </a:r>
            <a:endParaRPr lang="en-GB" dirty="0" smtClean="0"/>
          </a:p>
        </p:txBody>
      </p:sp>
      <p:sp>
        <p:nvSpPr>
          <p:cNvPr id="4" name="Slide Number Placeholder 3"/>
          <p:cNvSpPr>
            <a:spLocks noGrp="1"/>
          </p:cNvSpPr>
          <p:nvPr>
            <p:ph type="sldNum" sz="quarter" idx="10"/>
          </p:nvPr>
        </p:nvSpPr>
        <p:spPr/>
        <p:txBody>
          <a:bodyPr/>
          <a:lstStyle/>
          <a:p>
            <a:fld id="{A91E05C6-6706-4E09-A525-B5980B0DB8AA}" type="slidenum">
              <a:rPr lang="en-GB" smtClean="0"/>
              <a:t>9</a:t>
            </a:fld>
            <a:endParaRPr lang="en-GB" dirty="0"/>
          </a:p>
        </p:txBody>
      </p:sp>
    </p:spTree>
    <p:extLst>
      <p:ext uri="{BB962C8B-B14F-4D97-AF65-F5344CB8AC3E}">
        <p14:creationId xmlns:p14="http://schemas.microsoft.com/office/powerpoint/2010/main" val="2724691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title, left, boxed, 3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bwMode="auto"/>
        <p:txBody>
          <a:bodyPr/>
          <a:lstStyle/>
          <a:p>
            <a:fld id="{455123DE-DF0A-45CF-9929-81DBBDC71DC7}" type="slidenum">
              <a:rPr lang="en-AU" smtClean="0"/>
              <a:pPr/>
              <a:t>‹#›</a:t>
            </a:fld>
            <a:endParaRPr lang="en-AU" dirty="0"/>
          </a:p>
        </p:txBody>
      </p:sp>
      <p:sp>
        <p:nvSpPr>
          <p:cNvPr id="9" name="Rectangle 8"/>
          <p:cNvSpPr/>
          <p:nvPr userDrawn="1"/>
        </p:nvSpPr>
        <p:spPr bwMode="auto">
          <a:xfrm>
            <a:off x="0" y="544544"/>
            <a:ext cx="4572000" cy="2502000"/>
          </a:xfrm>
          <a:prstGeom prst="rect">
            <a:avLst/>
          </a:prstGeom>
          <a:solidFill>
            <a:schemeClr val="bg1"/>
          </a:solidFill>
          <a:ln w="12700" cmpd="sng">
            <a:solidFill>
              <a:schemeClr val="bg2">
                <a:alpha val="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90000" tIns="46800" rIns="90000" bIns="46800" rtlCol="0" anchor="ctr"/>
          <a:lstStyle/>
          <a:p>
            <a:pPr algn="ctr"/>
            <a:endParaRPr lang="en-AU" dirty="0">
              <a:noFill/>
            </a:endParaRPr>
          </a:p>
        </p:txBody>
      </p:sp>
      <p:sp>
        <p:nvSpPr>
          <p:cNvPr id="10" name="Tab 1"/>
          <p:cNvSpPr/>
          <p:nvPr userDrawn="1"/>
        </p:nvSpPr>
        <p:spPr bwMode="auto">
          <a:xfrm>
            <a:off x="1" y="831600"/>
            <a:ext cx="216000" cy="882000"/>
          </a:xfrm>
          <a:prstGeom prst="rect">
            <a:avLst/>
          </a:prstGeom>
          <a:solidFill>
            <a:schemeClr val="accent2"/>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AU" dirty="0"/>
          </a:p>
        </p:txBody>
      </p:sp>
      <p:sp>
        <p:nvSpPr>
          <p:cNvPr id="8" name="Text Placeholder 7"/>
          <p:cNvSpPr>
            <a:spLocks noGrp="1"/>
          </p:cNvSpPr>
          <p:nvPr userDrawn="1">
            <p:ph type="body" sz="quarter" idx="13" hasCustomPrompt="1"/>
          </p:nvPr>
        </p:nvSpPr>
        <p:spPr bwMode="auto">
          <a:xfrm>
            <a:off x="432000" y="2050742"/>
            <a:ext cx="8492400" cy="553998"/>
          </a:xfrm>
        </p:spPr>
        <p:txBody>
          <a:bodyPr wrap="square" lIns="0" tIns="0" rIns="0" bIns="0">
            <a:spAutoFit/>
          </a:bodyPr>
          <a:lstStyle>
            <a:lvl1pPr marL="0" indent="0">
              <a:lnSpc>
                <a:spcPct val="100000"/>
              </a:lnSpc>
              <a:spcBef>
                <a:spcPts val="0"/>
              </a:spcBef>
              <a:buNone/>
              <a:defRPr sz="1200"/>
            </a:lvl1pPr>
          </a:lstStyle>
          <a:p>
            <a:pPr lvl="0"/>
            <a:r>
              <a:rPr lang="en-US" dirty="0"/>
              <a:t>Name</a:t>
            </a:r>
          </a:p>
          <a:p>
            <a:pPr lvl="0"/>
            <a:r>
              <a:rPr lang="en-US" dirty="0"/>
              <a:t>Job Title and Business</a:t>
            </a:r>
          </a:p>
          <a:p>
            <a:pPr lvl="0"/>
            <a:r>
              <a:rPr lang="en-US" dirty="0"/>
              <a:t>Date</a:t>
            </a:r>
          </a:p>
        </p:txBody>
      </p:sp>
      <p:sp>
        <p:nvSpPr>
          <p:cNvPr id="2" name="Title 1"/>
          <p:cNvSpPr>
            <a:spLocks noGrp="1"/>
          </p:cNvSpPr>
          <p:nvPr userDrawn="1">
            <p:ph type="title" hasCustomPrompt="1"/>
          </p:nvPr>
        </p:nvSpPr>
        <p:spPr bwMode="auto">
          <a:xfrm>
            <a:off x="432000" y="788400"/>
            <a:ext cx="8492400" cy="1000800"/>
          </a:xfrm>
          <a:prstGeom prst="rect">
            <a:avLst/>
          </a:prstGeom>
        </p:spPr>
        <p:txBody>
          <a:bodyPr lIns="0" tIns="0" rIns="0" bIns="0" anchor="t" anchorCtr="0">
            <a:noAutofit/>
          </a:bodyPr>
          <a:lstStyle>
            <a:lvl1pPr>
              <a:lnSpc>
                <a:spcPct val="90000"/>
              </a:lnSpc>
              <a:defRPr sz="2400" baseline="0"/>
            </a:lvl1pPr>
          </a:lstStyle>
          <a:p>
            <a:r>
              <a:rPr lang="en-US" dirty="0"/>
              <a:t>Title line 1</a:t>
            </a:r>
            <a:br>
              <a:rPr lang="en-US" dirty="0"/>
            </a:br>
            <a:r>
              <a:rPr lang="en-US" dirty="0"/>
              <a:t>Title line 2</a:t>
            </a:r>
            <a:br>
              <a:rPr lang="en-US" dirty="0"/>
            </a:br>
            <a:r>
              <a:rPr lang="en-US" dirty="0"/>
              <a:t>Title line 3</a:t>
            </a:r>
            <a:br>
              <a:rPr lang="en-US" dirty="0"/>
            </a:br>
            <a:endParaRPr lang="en-AU" dirty="0"/>
          </a:p>
        </p:txBody>
      </p:sp>
    </p:spTree>
    <p:extLst>
      <p:ext uri="{BB962C8B-B14F-4D97-AF65-F5344CB8AC3E}">
        <p14:creationId xmlns:p14="http://schemas.microsoft.com/office/powerpoint/2010/main" val="219642476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ster title, right, 3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5" name="Title 1"/>
          <p:cNvSpPr>
            <a:spLocks noGrp="1"/>
          </p:cNvSpPr>
          <p:nvPr>
            <p:ph type="title" hasCustomPrompt="1"/>
          </p:nvPr>
        </p:nvSpPr>
        <p:spPr>
          <a:xfrm>
            <a:off x="5004000" y="788400"/>
            <a:ext cx="3708000" cy="1000800"/>
          </a:xfrm>
          <a:prstGeom prst="rect">
            <a:avLst/>
          </a:prstGeom>
        </p:spPr>
        <p:txBody>
          <a:bodyPr lIns="0" tIns="0" rIns="0" bIns="0" anchor="t" anchorCtr="0">
            <a:noAutofit/>
          </a:bodyPr>
          <a:lstStyle>
            <a:lvl1pPr>
              <a:defRPr sz="2400" baseline="0">
                <a:solidFill>
                  <a:srgbClr val="3D4146"/>
                </a:solidFill>
              </a:defRPr>
            </a:lvl1pPr>
          </a:lstStyle>
          <a:p>
            <a:r>
              <a:rPr lang="en-US" dirty="0"/>
              <a:t>Title line 1</a:t>
            </a:r>
            <a:br>
              <a:rPr lang="en-US" dirty="0"/>
            </a:br>
            <a:r>
              <a:rPr lang="en-US" dirty="0"/>
              <a:t>Title line 2</a:t>
            </a:r>
            <a:br>
              <a:rPr lang="en-US" dirty="0"/>
            </a:br>
            <a:r>
              <a:rPr lang="en-US" dirty="0"/>
              <a:t>Title line 3</a:t>
            </a:r>
            <a:br>
              <a:rPr lang="en-US" dirty="0"/>
            </a:br>
            <a:endParaRPr lang="en-AU" dirty="0"/>
          </a:p>
        </p:txBody>
      </p:sp>
      <p:sp>
        <p:nvSpPr>
          <p:cNvPr id="16" name="Text Placeholder 7"/>
          <p:cNvSpPr>
            <a:spLocks noGrp="1"/>
          </p:cNvSpPr>
          <p:nvPr>
            <p:ph type="body" sz="quarter" idx="13" hasCustomPrompt="1"/>
          </p:nvPr>
        </p:nvSpPr>
        <p:spPr>
          <a:xfrm>
            <a:off x="5004000" y="2052000"/>
            <a:ext cx="3708000" cy="553998"/>
          </a:xfrm>
          <a:noFill/>
        </p:spPr>
        <p:txBody>
          <a:bodyPr lIns="0" tIns="0" rIns="0" bIns="0">
            <a:noAutofit/>
          </a:bodyPr>
          <a:lstStyle>
            <a:lvl1pPr marL="0" indent="0">
              <a:lnSpc>
                <a:spcPct val="100000"/>
              </a:lnSpc>
              <a:spcBef>
                <a:spcPts val="0"/>
              </a:spcBef>
              <a:buNone/>
              <a:defRPr sz="1200" baseline="0">
                <a:solidFill>
                  <a:srgbClr val="3D4146"/>
                </a:solidFill>
              </a:defRPr>
            </a:lvl1pPr>
          </a:lstStyle>
          <a:p>
            <a:pPr lvl="0"/>
            <a:r>
              <a:rPr lang="en-US" dirty="0"/>
              <a:t>Name</a:t>
            </a:r>
          </a:p>
          <a:p>
            <a:pPr lvl="0"/>
            <a:r>
              <a:rPr lang="en-US" dirty="0"/>
              <a:t>Job Title and Business</a:t>
            </a:r>
          </a:p>
          <a:p>
            <a:pPr lvl="0"/>
            <a:r>
              <a:rPr lang="en-US" dirty="0"/>
              <a:t>Date</a:t>
            </a:r>
          </a:p>
        </p:txBody>
      </p:sp>
      <p:sp>
        <p:nvSpPr>
          <p:cNvPr id="17" name="Tab 1"/>
          <p:cNvSpPr/>
          <p:nvPr userDrawn="1"/>
        </p:nvSpPr>
        <p:spPr>
          <a:xfrm>
            <a:off x="457200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36968144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itle, right, 2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5" name="Title 1"/>
          <p:cNvSpPr>
            <a:spLocks noGrp="1"/>
          </p:cNvSpPr>
          <p:nvPr>
            <p:ph type="title" hasCustomPrompt="1"/>
          </p:nvPr>
        </p:nvSpPr>
        <p:spPr>
          <a:xfrm>
            <a:off x="5004000" y="788400"/>
            <a:ext cx="3708000" cy="669600"/>
          </a:xfrm>
          <a:prstGeom prst="rect">
            <a:avLst/>
          </a:prstGeom>
        </p:spPr>
        <p:txBody>
          <a:bodyPr lIns="0" tIns="0" rIns="0" bIns="0" anchor="t" anchorCtr="0">
            <a:noAutofit/>
          </a:bodyPr>
          <a:lstStyle>
            <a:lvl1pPr>
              <a:defRPr sz="2400" baseline="0">
                <a:solidFill>
                  <a:srgbClr val="3D4146"/>
                </a:solidFill>
              </a:defRPr>
            </a:lvl1pPr>
          </a:lstStyle>
          <a:p>
            <a:r>
              <a:rPr lang="en-US" dirty="0"/>
              <a:t>Title line 1</a:t>
            </a:r>
            <a:br>
              <a:rPr lang="en-US" dirty="0"/>
            </a:br>
            <a:r>
              <a:rPr lang="en-US" dirty="0"/>
              <a:t>Title line 2</a:t>
            </a:r>
            <a:endParaRPr lang="en-AU" dirty="0"/>
          </a:p>
        </p:txBody>
      </p:sp>
      <p:sp>
        <p:nvSpPr>
          <p:cNvPr id="16" name="Text Placeholder 7"/>
          <p:cNvSpPr>
            <a:spLocks noGrp="1"/>
          </p:cNvSpPr>
          <p:nvPr>
            <p:ph type="body" sz="quarter" idx="13" hasCustomPrompt="1"/>
          </p:nvPr>
        </p:nvSpPr>
        <p:spPr>
          <a:xfrm>
            <a:off x="5004000" y="2052000"/>
            <a:ext cx="3708000" cy="553998"/>
          </a:xfrm>
          <a:noFill/>
        </p:spPr>
        <p:txBody>
          <a:bodyPr lIns="0" tIns="0" rIns="0" bIns="0">
            <a:noAutofit/>
          </a:bodyPr>
          <a:lstStyle>
            <a:lvl1pPr marL="0" indent="0">
              <a:lnSpc>
                <a:spcPct val="100000"/>
              </a:lnSpc>
              <a:spcBef>
                <a:spcPts val="0"/>
              </a:spcBef>
              <a:buNone/>
              <a:defRPr sz="1200" baseline="0">
                <a:solidFill>
                  <a:schemeClr val="bg2"/>
                </a:solidFill>
              </a:defRPr>
            </a:lvl1pPr>
          </a:lstStyle>
          <a:p>
            <a:pPr lvl="0"/>
            <a:r>
              <a:rPr lang="en-US" dirty="0"/>
              <a:t>Name</a:t>
            </a:r>
          </a:p>
          <a:p>
            <a:pPr lvl="0"/>
            <a:r>
              <a:rPr lang="en-US" dirty="0"/>
              <a:t>Job Title and Business</a:t>
            </a:r>
          </a:p>
          <a:p>
            <a:pPr lvl="0"/>
            <a:r>
              <a:rPr lang="en-US" dirty="0"/>
              <a:t>Date</a:t>
            </a:r>
          </a:p>
        </p:txBody>
      </p:sp>
      <p:sp>
        <p:nvSpPr>
          <p:cNvPr id="17" name="Tab 1"/>
          <p:cNvSpPr/>
          <p:nvPr userDrawn="1"/>
        </p:nvSpPr>
        <p:spPr>
          <a:xfrm>
            <a:off x="457200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007833772"/>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itle, right, 1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5" name="Title 1"/>
          <p:cNvSpPr>
            <a:spLocks noGrp="1"/>
          </p:cNvSpPr>
          <p:nvPr>
            <p:ph type="title" hasCustomPrompt="1"/>
          </p:nvPr>
        </p:nvSpPr>
        <p:spPr>
          <a:xfrm>
            <a:off x="5004000" y="788400"/>
            <a:ext cx="3708000" cy="338400"/>
          </a:xfrm>
          <a:prstGeom prst="rect">
            <a:avLst/>
          </a:prstGeom>
        </p:spPr>
        <p:txBody>
          <a:bodyPr lIns="0" tIns="0" rIns="0" bIns="0" anchor="t" anchorCtr="0">
            <a:noAutofit/>
          </a:bodyPr>
          <a:lstStyle>
            <a:lvl1pPr>
              <a:defRPr sz="2400" baseline="0">
                <a:solidFill>
                  <a:srgbClr val="3D4146"/>
                </a:solidFill>
              </a:defRPr>
            </a:lvl1pPr>
          </a:lstStyle>
          <a:p>
            <a:r>
              <a:rPr lang="en-US" dirty="0"/>
              <a:t>Title line 1</a:t>
            </a:r>
            <a:endParaRPr lang="en-AU" dirty="0"/>
          </a:p>
        </p:txBody>
      </p:sp>
      <p:sp>
        <p:nvSpPr>
          <p:cNvPr id="16" name="Text Placeholder 7"/>
          <p:cNvSpPr>
            <a:spLocks noGrp="1"/>
          </p:cNvSpPr>
          <p:nvPr>
            <p:ph type="body" sz="quarter" idx="13" hasCustomPrompt="1"/>
          </p:nvPr>
        </p:nvSpPr>
        <p:spPr>
          <a:xfrm>
            <a:off x="5004000" y="2052000"/>
            <a:ext cx="3708000" cy="553998"/>
          </a:xfrm>
          <a:noFill/>
        </p:spPr>
        <p:txBody>
          <a:bodyPr lIns="0" tIns="0" rIns="0" bIns="0">
            <a:noAutofit/>
          </a:bodyPr>
          <a:lstStyle>
            <a:lvl1pPr marL="0" indent="0">
              <a:lnSpc>
                <a:spcPct val="100000"/>
              </a:lnSpc>
              <a:spcBef>
                <a:spcPts val="0"/>
              </a:spcBef>
              <a:buNone/>
              <a:defRPr sz="1200" baseline="0">
                <a:solidFill>
                  <a:srgbClr val="3D4146"/>
                </a:solidFill>
              </a:defRPr>
            </a:lvl1pPr>
          </a:lstStyle>
          <a:p>
            <a:pPr lvl="0"/>
            <a:r>
              <a:rPr lang="en-US" dirty="0"/>
              <a:t>Name</a:t>
            </a:r>
          </a:p>
          <a:p>
            <a:pPr lvl="0"/>
            <a:r>
              <a:rPr lang="en-US" dirty="0"/>
              <a:t>Job Title and Business</a:t>
            </a:r>
          </a:p>
          <a:p>
            <a:pPr lvl="0"/>
            <a:r>
              <a:rPr lang="en-US" dirty="0"/>
              <a:t>Date</a:t>
            </a:r>
          </a:p>
        </p:txBody>
      </p:sp>
      <p:sp>
        <p:nvSpPr>
          <p:cNvPr id="17" name="Tab 1"/>
          <p:cNvSpPr/>
          <p:nvPr userDrawn="1"/>
        </p:nvSpPr>
        <p:spPr>
          <a:xfrm>
            <a:off x="457200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23829283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Copied In Content, 3 line ">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grpSp>
        <p:nvGrpSpPr>
          <p:cNvPr id="16" name="Group 15"/>
          <p:cNvGrpSpPr/>
          <p:nvPr userDrawn="1"/>
        </p:nvGrpSpPr>
        <p:grpSpPr>
          <a:xfrm>
            <a:off x="0" y="544544"/>
            <a:ext cx="4572000" cy="2502000"/>
            <a:chOff x="0" y="544544"/>
            <a:chExt cx="4572000" cy="2502000"/>
          </a:xfrm>
        </p:grpSpPr>
        <p:sp>
          <p:nvSpPr>
            <p:cNvPr id="9" name="Rectangle 8"/>
            <p:cNvSpPr/>
            <p:nvPr userDrawn="1"/>
          </p:nvSpPr>
          <p:spPr>
            <a:xfrm>
              <a:off x="0" y="544544"/>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noFill/>
              </a:endParaRPr>
            </a:p>
          </p:txBody>
        </p:sp>
        <p:sp>
          <p:nvSpPr>
            <p:cNvPr id="10"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2"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sz="2400" baseline="0"/>
            </a:lvl1pPr>
          </a:lstStyle>
          <a:p>
            <a:r>
              <a:rPr lang="en-US" dirty="0"/>
              <a:t>Title line 1</a:t>
            </a:r>
            <a:br>
              <a:rPr lang="en-US" dirty="0"/>
            </a:br>
            <a:r>
              <a:rPr lang="en-US" dirty="0"/>
              <a:t>Title line 2</a:t>
            </a:r>
            <a:br>
              <a:rPr lang="en-US" dirty="0"/>
            </a:br>
            <a:r>
              <a:rPr lang="en-US" dirty="0"/>
              <a:t>Title line 3</a:t>
            </a:r>
            <a:endParaRPr lang="en-AU" dirty="0"/>
          </a:p>
        </p:txBody>
      </p:sp>
    </p:spTree>
    <p:extLst>
      <p:ext uri="{BB962C8B-B14F-4D97-AF65-F5344CB8AC3E}">
        <p14:creationId xmlns:p14="http://schemas.microsoft.com/office/powerpoint/2010/main" val="50559757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Copied In Content,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grpSp>
        <p:nvGrpSpPr>
          <p:cNvPr id="16" name="Group 15"/>
          <p:cNvGrpSpPr/>
          <p:nvPr userDrawn="1"/>
        </p:nvGrpSpPr>
        <p:grpSpPr>
          <a:xfrm>
            <a:off x="0" y="544544"/>
            <a:ext cx="4572000" cy="2502000"/>
            <a:chOff x="0" y="544544"/>
            <a:chExt cx="4572000" cy="2502000"/>
          </a:xfrm>
        </p:grpSpPr>
        <p:sp>
          <p:nvSpPr>
            <p:cNvPr id="9" name="Rectangle 8"/>
            <p:cNvSpPr/>
            <p:nvPr userDrawn="1"/>
          </p:nvSpPr>
          <p:spPr>
            <a:xfrm>
              <a:off x="0" y="544544"/>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noFill/>
              </a:endParaRPr>
            </a:p>
          </p:txBody>
        </p:sp>
        <p:sp>
          <p:nvSpPr>
            <p:cNvPr id="10"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2"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lvl1pPr>
              <a:defRPr sz="2400" baseline="0"/>
            </a:lvl1pPr>
          </a:lstStyle>
          <a:p>
            <a:r>
              <a:rPr lang="en-US" dirty="0"/>
              <a:t>Title line 1</a:t>
            </a:r>
            <a:br>
              <a:rPr lang="en-US" dirty="0"/>
            </a:br>
            <a:r>
              <a:rPr lang="en-US" dirty="0"/>
              <a:t>Title line 2</a:t>
            </a:r>
            <a:endParaRPr lang="en-AU" dirty="0"/>
          </a:p>
        </p:txBody>
      </p:sp>
    </p:spTree>
    <p:extLst>
      <p:ext uri="{BB962C8B-B14F-4D97-AF65-F5344CB8AC3E}">
        <p14:creationId xmlns:p14="http://schemas.microsoft.com/office/powerpoint/2010/main" val="530513599"/>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Copied In Content,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grpSp>
        <p:nvGrpSpPr>
          <p:cNvPr id="16" name="Group 15"/>
          <p:cNvGrpSpPr/>
          <p:nvPr userDrawn="1"/>
        </p:nvGrpSpPr>
        <p:grpSpPr>
          <a:xfrm>
            <a:off x="0" y="544544"/>
            <a:ext cx="4572000" cy="2502000"/>
            <a:chOff x="0" y="544544"/>
            <a:chExt cx="4572000" cy="2502000"/>
          </a:xfrm>
        </p:grpSpPr>
        <p:sp>
          <p:nvSpPr>
            <p:cNvPr id="9" name="Rectangle 8"/>
            <p:cNvSpPr/>
            <p:nvPr userDrawn="1"/>
          </p:nvSpPr>
          <p:spPr>
            <a:xfrm>
              <a:off x="0" y="544544"/>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noFill/>
              </a:endParaRPr>
            </a:p>
          </p:txBody>
        </p:sp>
        <p:sp>
          <p:nvSpPr>
            <p:cNvPr id="10"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bg2">
                      <a:alpha val="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2"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lvl1pPr>
              <a:defRPr sz="2400" baseline="0"/>
            </a:lvl1pPr>
          </a:lstStyle>
          <a:p>
            <a:r>
              <a:rPr lang="en-US" dirty="0"/>
              <a:t>Title line 1</a:t>
            </a:r>
            <a:br>
              <a:rPr lang="en-US" dirty="0"/>
            </a:br>
            <a:endParaRPr lang="en-AU" dirty="0"/>
          </a:p>
        </p:txBody>
      </p:sp>
    </p:spTree>
    <p:extLst>
      <p:ext uri="{BB962C8B-B14F-4D97-AF65-F5344CB8AC3E}">
        <p14:creationId xmlns:p14="http://schemas.microsoft.com/office/powerpoint/2010/main" val="323847121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lumn text, 3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3893413" cy="246221"/>
          </a:xfrm>
        </p:spPr>
        <p:txBody>
          <a:bodyPr lIns="0" tIns="0" rIns="0" bIns="0" anchor="t" anchorCtr="0">
            <a:noAutofit/>
          </a:bodyPr>
          <a:lstStyle>
            <a:lvl1pPr marL="0" indent="0">
              <a:lnSpc>
                <a:spcPct val="100000"/>
              </a:lnSpc>
              <a:spcBef>
                <a:spcPts val="0"/>
              </a:spcBef>
              <a:buFont typeface="+mj-lt"/>
              <a:buNone/>
              <a:defRPr sz="1600">
                <a:solidFill>
                  <a:schemeClr val="tx2"/>
                </a:solidFill>
              </a:defRPr>
            </a:lvl1pPr>
          </a:lstStyle>
          <a:p>
            <a:pPr lvl="0"/>
            <a:r>
              <a:rPr lang="en-US" dirty="0"/>
              <a:t>Enter text here</a:t>
            </a:r>
            <a:endParaRPr lang="en-AU" dirty="0"/>
          </a:p>
        </p:txBody>
      </p:sp>
      <p:sp>
        <p:nvSpPr>
          <p:cNvPr id="9" name="Text Placeholder 8"/>
          <p:cNvSpPr>
            <a:spLocks noGrp="1"/>
          </p:cNvSpPr>
          <p:nvPr>
            <p:ph type="body" sz="quarter" idx="14" hasCustomPrompt="1"/>
          </p:nvPr>
        </p:nvSpPr>
        <p:spPr>
          <a:xfrm>
            <a:off x="4795200" y="1940400"/>
            <a:ext cx="4129200" cy="244800"/>
          </a:xfrm>
        </p:spPr>
        <p:txBody>
          <a:bodyPr lIns="0" tIns="0" rIns="0" bIns="0">
            <a:noAutofit/>
          </a:bodyPr>
          <a:lstStyle>
            <a:lvl1pPr marL="0" indent="0">
              <a:lnSpc>
                <a:spcPct val="100000"/>
              </a:lnSpc>
              <a:buNone/>
              <a:defRPr sz="1600" baseline="0"/>
            </a:lvl1pPr>
          </a:lstStyle>
          <a:p>
            <a:pPr lvl="0"/>
            <a:r>
              <a:rPr lang="en-US" dirty="0"/>
              <a:t>Enter text here</a:t>
            </a:r>
            <a:endParaRPr lang="en-AU" dirty="0"/>
          </a:p>
        </p:txBody>
      </p:sp>
      <p:sp>
        <p:nvSpPr>
          <p:cNvPr id="13" name="Text Placeholder 7"/>
          <p:cNvSpPr>
            <a:spLocks noGrp="1"/>
          </p:cNvSpPr>
          <p:nvPr>
            <p:ph type="body" sz="quarter" idx="16"/>
          </p:nvPr>
        </p:nvSpPr>
        <p:spPr>
          <a:xfrm>
            <a:off x="4795199" y="2261866"/>
            <a:ext cx="4128723" cy="38232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7"/>
          <p:cNvSpPr>
            <a:spLocks noGrp="1"/>
          </p:cNvSpPr>
          <p:nvPr>
            <p:ph type="body" sz="quarter" idx="17"/>
          </p:nvPr>
        </p:nvSpPr>
        <p:spPr>
          <a:xfrm>
            <a:off x="432000" y="2261866"/>
            <a:ext cx="3894750" cy="38232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718667062"/>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text, 2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4000"/>
            <a:ext cx="3893413" cy="246221"/>
          </a:xfrm>
        </p:spPr>
        <p:txBody>
          <a:bodyPr lIns="0" tIns="0" rIns="0" bIns="0" anchor="t" anchorCtr="0">
            <a:noAutofit/>
          </a:bodyPr>
          <a:lstStyle>
            <a:lvl1pPr marL="0" indent="0">
              <a:lnSpc>
                <a:spcPct val="100000"/>
              </a:lnSpc>
              <a:spcBef>
                <a:spcPts val="0"/>
              </a:spcBef>
              <a:buFont typeface="+mj-lt"/>
              <a:buNone/>
              <a:defRPr sz="1600">
                <a:solidFill>
                  <a:schemeClr val="tx2"/>
                </a:solidFill>
              </a:defRPr>
            </a:lvl1pPr>
          </a:lstStyle>
          <a:p>
            <a:pPr lvl="0"/>
            <a:r>
              <a:rPr lang="en-US" dirty="0"/>
              <a:t>Enter text here</a:t>
            </a:r>
            <a:endParaRPr lang="en-AU" dirty="0"/>
          </a:p>
        </p:txBody>
      </p:sp>
      <p:sp>
        <p:nvSpPr>
          <p:cNvPr id="9" name="Text Placeholder 8"/>
          <p:cNvSpPr>
            <a:spLocks noGrp="1"/>
          </p:cNvSpPr>
          <p:nvPr>
            <p:ph type="body" sz="quarter" idx="14" hasCustomPrompt="1"/>
          </p:nvPr>
        </p:nvSpPr>
        <p:spPr>
          <a:xfrm>
            <a:off x="4795200" y="1944000"/>
            <a:ext cx="4129200" cy="244800"/>
          </a:xfrm>
        </p:spPr>
        <p:txBody>
          <a:bodyPr lIns="0" tIns="0" rIns="0" bIns="0">
            <a:noAutofit/>
          </a:bodyPr>
          <a:lstStyle>
            <a:lvl1pPr marL="0" indent="0">
              <a:lnSpc>
                <a:spcPct val="100000"/>
              </a:lnSpc>
              <a:buNone/>
              <a:defRPr sz="1600" baseline="0"/>
            </a:lvl1pPr>
          </a:lstStyle>
          <a:p>
            <a:pPr lvl="0"/>
            <a:r>
              <a:rPr lang="en-US" dirty="0"/>
              <a:t>Enter text here</a:t>
            </a:r>
            <a:endParaRPr lang="en-AU" dirty="0"/>
          </a:p>
        </p:txBody>
      </p:sp>
      <p:sp>
        <p:nvSpPr>
          <p:cNvPr id="13" name="Text Placeholder 7"/>
          <p:cNvSpPr>
            <a:spLocks noGrp="1"/>
          </p:cNvSpPr>
          <p:nvPr>
            <p:ph type="body" sz="quarter" idx="16"/>
          </p:nvPr>
        </p:nvSpPr>
        <p:spPr>
          <a:xfrm>
            <a:off x="4795199" y="2261866"/>
            <a:ext cx="4128723" cy="38232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7"/>
          <p:cNvSpPr>
            <a:spLocks noGrp="1"/>
          </p:cNvSpPr>
          <p:nvPr>
            <p:ph type="body" sz="quarter" idx="17"/>
          </p:nvPr>
        </p:nvSpPr>
        <p:spPr>
          <a:xfrm>
            <a:off x="432000" y="2261866"/>
            <a:ext cx="3894750" cy="38232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161721953"/>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text, 1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3893413" cy="246221"/>
          </a:xfrm>
        </p:spPr>
        <p:txBody>
          <a:bodyPr lIns="0" tIns="0" rIns="0" bIns="0" anchor="t" anchorCtr="0">
            <a:noAutofit/>
          </a:bodyPr>
          <a:lstStyle>
            <a:lvl1pPr marL="0" indent="0">
              <a:lnSpc>
                <a:spcPct val="100000"/>
              </a:lnSpc>
              <a:spcBef>
                <a:spcPts val="0"/>
              </a:spcBef>
              <a:buFont typeface="+mj-lt"/>
              <a:buNone/>
              <a:defRPr sz="1600">
                <a:solidFill>
                  <a:schemeClr val="tx2"/>
                </a:solidFill>
              </a:defRPr>
            </a:lvl1pPr>
          </a:lstStyle>
          <a:p>
            <a:pPr lvl="0"/>
            <a:r>
              <a:rPr lang="en-US" dirty="0"/>
              <a:t>Enter text here</a:t>
            </a:r>
            <a:endParaRPr lang="en-AU" dirty="0"/>
          </a:p>
        </p:txBody>
      </p:sp>
      <p:sp>
        <p:nvSpPr>
          <p:cNvPr id="9" name="Text Placeholder 8"/>
          <p:cNvSpPr>
            <a:spLocks noGrp="1"/>
          </p:cNvSpPr>
          <p:nvPr>
            <p:ph type="body" sz="quarter" idx="14" hasCustomPrompt="1"/>
          </p:nvPr>
        </p:nvSpPr>
        <p:spPr>
          <a:xfrm>
            <a:off x="4795200" y="1940400"/>
            <a:ext cx="4129200" cy="244800"/>
          </a:xfrm>
        </p:spPr>
        <p:txBody>
          <a:bodyPr lIns="0" tIns="0" rIns="0" bIns="0">
            <a:noAutofit/>
          </a:bodyPr>
          <a:lstStyle>
            <a:lvl1pPr marL="0" indent="0">
              <a:lnSpc>
                <a:spcPct val="100000"/>
              </a:lnSpc>
              <a:buNone/>
              <a:defRPr sz="1600" baseline="0"/>
            </a:lvl1pPr>
          </a:lstStyle>
          <a:p>
            <a:pPr lvl="0"/>
            <a:r>
              <a:rPr lang="en-US" dirty="0"/>
              <a:t>Enter text here</a:t>
            </a:r>
            <a:endParaRPr lang="en-AU" dirty="0"/>
          </a:p>
        </p:txBody>
      </p:sp>
      <p:sp>
        <p:nvSpPr>
          <p:cNvPr id="13" name="Text Placeholder 7"/>
          <p:cNvSpPr>
            <a:spLocks noGrp="1"/>
          </p:cNvSpPr>
          <p:nvPr>
            <p:ph type="body" sz="quarter" idx="16"/>
          </p:nvPr>
        </p:nvSpPr>
        <p:spPr>
          <a:xfrm>
            <a:off x="4795199" y="2261866"/>
            <a:ext cx="4128723" cy="3819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7"/>
          <p:cNvSpPr>
            <a:spLocks noGrp="1"/>
          </p:cNvSpPr>
          <p:nvPr>
            <p:ph type="body" sz="quarter" idx="17"/>
          </p:nvPr>
        </p:nvSpPr>
        <p:spPr>
          <a:xfrm>
            <a:off x="432000" y="2261866"/>
            <a:ext cx="3894750" cy="3819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548469459"/>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text, no subtitle, 3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ext Placeholder 7"/>
          <p:cNvSpPr>
            <a:spLocks noGrp="1"/>
          </p:cNvSpPr>
          <p:nvPr>
            <p:ph type="body" sz="quarter" idx="16"/>
          </p:nvPr>
        </p:nvSpPr>
        <p:spPr>
          <a:xfrm>
            <a:off x="4795200" y="1940400"/>
            <a:ext cx="412920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7"/>
          <p:cNvSpPr>
            <a:spLocks noGrp="1"/>
          </p:cNvSpPr>
          <p:nvPr>
            <p:ph type="body" sz="quarter" idx="17"/>
          </p:nvPr>
        </p:nvSpPr>
        <p:spPr>
          <a:xfrm>
            <a:off x="432000" y="1940400"/>
            <a:ext cx="389475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11611405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Master title, left, boxed,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grpSp>
        <p:nvGrpSpPr>
          <p:cNvPr id="16" name="Group 15"/>
          <p:cNvGrpSpPr/>
          <p:nvPr userDrawn="1"/>
        </p:nvGrpSpPr>
        <p:grpSpPr>
          <a:xfrm>
            <a:off x="0" y="544544"/>
            <a:ext cx="4572000" cy="2502000"/>
            <a:chOff x="0" y="544544"/>
            <a:chExt cx="4572000" cy="2502000"/>
          </a:xfrm>
        </p:grpSpPr>
        <p:sp>
          <p:nvSpPr>
            <p:cNvPr id="9" name="Rectangle 8"/>
            <p:cNvSpPr/>
            <p:nvPr userDrawn="1"/>
          </p:nvSpPr>
          <p:spPr>
            <a:xfrm>
              <a:off x="0" y="544544"/>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noFill/>
              </a:endParaRPr>
            </a:p>
          </p:txBody>
        </p:sp>
        <p:sp>
          <p:nvSpPr>
            <p:cNvPr id="10"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8" name="Text Placeholder 7"/>
          <p:cNvSpPr>
            <a:spLocks noGrp="1"/>
          </p:cNvSpPr>
          <p:nvPr>
            <p:ph type="body" sz="quarter" idx="13" hasCustomPrompt="1"/>
          </p:nvPr>
        </p:nvSpPr>
        <p:spPr>
          <a:xfrm>
            <a:off x="432000" y="2050742"/>
            <a:ext cx="8492400" cy="553998"/>
          </a:xfrm>
        </p:spPr>
        <p:txBody>
          <a:bodyPr wrap="square" lIns="0" tIns="0" rIns="0" bIns="0">
            <a:spAutoFit/>
          </a:bodyPr>
          <a:lstStyle>
            <a:lvl1pPr marL="0" indent="0">
              <a:lnSpc>
                <a:spcPct val="100000"/>
              </a:lnSpc>
              <a:spcBef>
                <a:spcPts val="0"/>
              </a:spcBef>
              <a:buNone/>
              <a:defRPr sz="1200"/>
            </a:lvl1pPr>
          </a:lstStyle>
          <a:p>
            <a:pPr lvl="0"/>
            <a:r>
              <a:rPr lang="en-US" dirty="0"/>
              <a:t>Name</a:t>
            </a:r>
          </a:p>
          <a:p>
            <a:pPr lvl="0"/>
            <a:r>
              <a:rPr lang="en-US" dirty="0"/>
              <a:t>Job Title and Business</a:t>
            </a:r>
          </a:p>
          <a:p>
            <a:pPr lvl="0"/>
            <a:r>
              <a:rPr lang="en-US" dirty="0"/>
              <a:t>Date</a:t>
            </a:r>
          </a:p>
        </p:txBody>
      </p:sp>
      <p:sp>
        <p:nvSpPr>
          <p:cNvPr id="2"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lvl1pPr>
              <a:defRPr sz="2400" baseline="0"/>
            </a:lvl1pPr>
          </a:lstStyle>
          <a:p>
            <a:r>
              <a:rPr lang="en-US" dirty="0"/>
              <a:t>Title line 1</a:t>
            </a:r>
            <a:br>
              <a:rPr lang="en-US" dirty="0"/>
            </a:br>
            <a:r>
              <a:rPr lang="en-US" dirty="0"/>
              <a:t>Title line 2</a:t>
            </a:r>
            <a:br>
              <a:rPr lang="en-US" dirty="0"/>
            </a:br>
            <a:endParaRPr lang="en-AU" dirty="0"/>
          </a:p>
        </p:txBody>
      </p:sp>
    </p:spTree>
    <p:extLst>
      <p:ext uri="{BB962C8B-B14F-4D97-AF65-F5344CB8AC3E}">
        <p14:creationId xmlns:p14="http://schemas.microsoft.com/office/powerpoint/2010/main" val="3761116439"/>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text, no subtitle, 2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ext Placeholder 7"/>
          <p:cNvSpPr>
            <a:spLocks noGrp="1"/>
          </p:cNvSpPr>
          <p:nvPr>
            <p:ph type="body" sz="quarter" idx="16"/>
          </p:nvPr>
        </p:nvSpPr>
        <p:spPr>
          <a:xfrm>
            <a:off x="4795200" y="1940400"/>
            <a:ext cx="412920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7"/>
          <p:cNvSpPr>
            <a:spLocks noGrp="1"/>
          </p:cNvSpPr>
          <p:nvPr>
            <p:ph type="body" sz="quarter" idx="17"/>
          </p:nvPr>
        </p:nvSpPr>
        <p:spPr>
          <a:xfrm>
            <a:off x="432000" y="1940400"/>
            <a:ext cx="389475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408325855"/>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column text, no subtitle, 1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ext Placeholder 7"/>
          <p:cNvSpPr>
            <a:spLocks noGrp="1"/>
          </p:cNvSpPr>
          <p:nvPr>
            <p:ph type="body" sz="quarter" idx="16"/>
          </p:nvPr>
        </p:nvSpPr>
        <p:spPr>
          <a:xfrm>
            <a:off x="4795200" y="1940400"/>
            <a:ext cx="412920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7"/>
          <p:cNvSpPr>
            <a:spLocks noGrp="1"/>
          </p:cNvSpPr>
          <p:nvPr>
            <p:ph type="body" sz="quarter" idx="17"/>
          </p:nvPr>
        </p:nvSpPr>
        <p:spPr>
          <a:xfrm>
            <a:off x="432000" y="1940400"/>
            <a:ext cx="389475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145427602"/>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ne column text, 3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1999" y="1940400"/>
            <a:ext cx="8492400" cy="246221"/>
          </a:xfrm>
        </p:spPr>
        <p:txBody>
          <a:bodyPr lIns="0" tIns="0" rIns="0" bIns="0" anchor="t" anchorCtr="0">
            <a:noAutofit/>
          </a:bodyPr>
          <a:lstStyle>
            <a:lvl1pPr marL="0" indent="0">
              <a:lnSpc>
                <a:spcPct val="100000"/>
              </a:lnSpc>
              <a:spcBef>
                <a:spcPts val="0"/>
              </a:spcBef>
              <a:buFont typeface="+mj-lt"/>
              <a:buNone/>
              <a:defRPr sz="1600">
                <a:solidFill>
                  <a:schemeClr val="tx2"/>
                </a:solidFill>
              </a:defRPr>
            </a:lvl1pPr>
          </a:lstStyle>
          <a:p>
            <a:pPr lvl="0"/>
            <a:r>
              <a:rPr lang="en-US" dirty="0"/>
              <a:t>Enter text here</a:t>
            </a:r>
            <a:endParaRPr lang="en-AU" dirty="0"/>
          </a:p>
        </p:txBody>
      </p:sp>
      <p:sp>
        <p:nvSpPr>
          <p:cNvPr id="10" name="Text Placeholder 7"/>
          <p:cNvSpPr>
            <a:spLocks noGrp="1"/>
          </p:cNvSpPr>
          <p:nvPr>
            <p:ph type="body" sz="quarter" idx="17"/>
          </p:nvPr>
        </p:nvSpPr>
        <p:spPr>
          <a:xfrm>
            <a:off x="432000" y="2261866"/>
            <a:ext cx="8492400" cy="3819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895180788"/>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ne column text, 2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1999" y="1944000"/>
            <a:ext cx="8492400" cy="246221"/>
          </a:xfrm>
        </p:spPr>
        <p:txBody>
          <a:bodyPr lIns="0" tIns="0" rIns="0" bIns="0" anchor="t" anchorCtr="0">
            <a:noAutofit/>
          </a:bodyPr>
          <a:lstStyle>
            <a:lvl1pPr marL="0" indent="0">
              <a:lnSpc>
                <a:spcPct val="100000"/>
              </a:lnSpc>
              <a:spcBef>
                <a:spcPts val="0"/>
              </a:spcBef>
              <a:buFont typeface="+mj-lt"/>
              <a:buNone/>
              <a:defRPr sz="1600">
                <a:solidFill>
                  <a:schemeClr val="tx2"/>
                </a:solidFill>
              </a:defRPr>
            </a:lvl1pPr>
          </a:lstStyle>
          <a:p>
            <a:pPr lvl="0"/>
            <a:r>
              <a:rPr lang="en-US" dirty="0"/>
              <a:t>Enter text here</a:t>
            </a:r>
            <a:endParaRPr lang="en-AU" dirty="0"/>
          </a:p>
        </p:txBody>
      </p:sp>
      <p:sp>
        <p:nvSpPr>
          <p:cNvPr id="10" name="Text Placeholder 7"/>
          <p:cNvSpPr>
            <a:spLocks noGrp="1"/>
          </p:cNvSpPr>
          <p:nvPr>
            <p:ph type="body" sz="quarter" idx="17"/>
          </p:nvPr>
        </p:nvSpPr>
        <p:spPr>
          <a:xfrm>
            <a:off x="432000" y="2261866"/>
            <a:ext cx="8492400" cy="38232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645286906"/>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ne column text, 1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1999" y="1940400"/>
            <a:ext cx="8492400" cy="246221"/>
          </a:xfrm>
        </p:spPr>
        <p:txBody>
          <a:bodyPr lIns="0" tIns="0" rIns="0" bIns="0" anchor="t" anchorCtr="0">
            <a:noAutofit/>
          </a:bodyPr>
          <a:lstStyle>
            <a:lvl1pPr marL="0" indent="0">
              <a:lnSpc>
                <a:spcPct val="100000"/>
              </a:lnSpc>
              <a:spcBef>
                <a:spcPts val="0"/>
              </a:spcBef>
              <a:buFont typeface="+mj-lt"/>
              <a:buNone/>
              <a:defRPr sz="1600">
                <a:solidFill>
                  <a:schemeClr val="tx2"/>
                </a:solidFill>
              </a:defRPr>
            </a:lvl1pPr>
          </a:lstStyle>
          <a:p>
            <a:pPr lvl="0"/>
            <a:r>
              <a:rPr lang="en-US" dirty="0"/>
              <a:t>Enter text here</a:t>
            </a:r>
            <a:endParaRPr lang="en-AU" dirty="0"/>
          </a:p>
        </p:txBody>
      </p:sp>
      <p:sp>
        <p:nvSpPr>
          <p:cNvPr id="10" name="Text Placeholder 7"/>
          <p:cNvSpPr>
            <a:spLocks noGrp="1"/>
          </p:cNvSpPr>
          <p:nvPr>
            <p:ph type="body" sz="quarter" idx="17"/>
          </p:nvPr>
        </p:nvSpPr>
        <p:spPr>
          <a:xfrm>
            <a:off x="432000" y="2261866"/>
            <a:ext cx="8492400" cy="38232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41425236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lumn text, no subtitle, 3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ext Placeholder 7"/>
          <p:cNvSpPr>
            <a:spLocks noGrp="1"/>
          </p:cNvSpPr>
          <p:nvPr>
            <p:ph type="body" sz="quarter" idx="17"/>
          </p:nvPr>
        </p:nvSpPr>
        <p:spPr>
          <a:xfrm>
            <a:off x="432000" y="1940400"/>
            <a:ext cx="849240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44244565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ne column text, no subtitle, 2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ext Placeholder 7"/>
          <p:cNvSpPr>
            <a:spLocks noGrp="1"/>
          </p:cNvSpPr>
          <p:nvPr>
            <p:ph type="body" sz="quarter" idx="17"/>
          </p:nvPr>
        </p:nvSpPr>
        <p:spPr>
          <a:xfrm>
            <a:off x="432000" y="1940400"/>
            <a:ext cx="849240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4293764852"/>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ne column text, no subtitle, 1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ext Placeholder 7"/>
          <p:cNvSpPr>
            <a:spLocks noGrp="1"/>
          </p:cNvSpPr>
          <p:nvPr>
            <p:ph type="body" sz="quarter" idx="17"/>
          </p:nvPr>
        </p:nvSpPr>
        <p:spPr>
          <a:xfrm>
            <a:off x="432000" y="1940400"/>
            <a:ext cx="849240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844393192"/>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ab pull out text, 3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1" name="Tab 1"/>
          <p:cNvSpPr/>
          <p:nvPr userDrawn="1"/>
        </p:nvSpPr>
        <p:spPr>
          <a:xfrm>
            <a:off x="0" y="29808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p:cNvSpPr>
            <a:spLocks noGrp="1"/>
          </p:cNvSpPr>
          <p:nvPr>
            <p:ph type="title" hasCustomPrompt="1"/>
          </p:nvPr>
        </p:nvSpPr>
        <p:spPr>
          <a:xfrm>
            <a:off x="432000" y="2937600"/>
            <a:ext cx="8492400" cy="1000800"/>
          </a:xfrm>
          <a:prstGeom prst="rect">
            <a:avLst/>
          </a:prstGeom>
        </p:spPr>
        <p:txBody>
          <a:bodyPr lIns="0" tIns="0" rIns="0" bIns="0" anchor="t" anchorCtr="0">
            <a:noAutofit/>
          </a:bodyPr>
          <a:lstStyle>
            <a:lvl1pPr marL="0">
              <a:defRPr sz="2400">
                <a:solidFill>
                  <a:schemeClr val="tx2"/>
                </a:solidFill>
              </a:defRPr>
            </a:lvl1pPr>
          </a:lstStyle>
          <a:p>
            <a:r>
              <a:rPr lang="en-US" dirty="0"/>
              <a:t>Headline</a:t>
            </a:r>
            <a:endParaRPr lang="en-AU" dirty="0"/>
          </a:p>
        </p:txBody>
      </p:sp>
      <p:sp>
        <p:nvSpPr>
          <p:cNvPr id="14" name="Text Placeholder 13"/>
          <p:cNvSpPr>
            <a:spLocks noGrp="1"/>
          </p:cNvSpPr>
          <p:nvPr>
            <p:ph type="body" sz="quarter" idx="13" hasCustomPrompt="1"/>
          </p:nvPr>
        </p:nvSpPr>
        <p:spPr>
          <a:xfrm>
            <a:off x="432000" y="788400"/>
            <a:ext cx="8492400" cy="664797"/>
          </a:xfrm>
        </p:spPr>
        <p:txBody>
          <a:bodyPr>
            <a:noAutofit/>
          </a:bodyPr>
          <a:lstStyle>
            <a:lvl1pPr marL="0" indent="0">
              <a:spcBef>
                <a:spcPts val="0"/>
              </a:spcBef>
              <a:buNone/>
              <a:defRPr sz="2400"/>
            </a:lvl1pPr>
          </a:lstStyle>
          <a:p>
            <a:r>
              <a:rPr lang="en-US" dirty="0"/>
              <a:t>Title line 1</a:t>
            </a:r>
            <a:br>
              <a:rPr lang="en-US" dirty="0"/>
            </a:br>
            <a:r>
              <a:rPr lang="en-US" dirty="0"/>
              <a:t>Title line 2</a:t>
            </a:r>
            <a:endParaRPr lang="en-AU" dirty="0"/>
          </a:p>
        </p:txBody>
      </p:sp>
    </p:spTree>
    <p:extLst>
      <p:ext uri="{BB962C8B-B14F-4D97-AF65-F5344CB8AC3E}">
        <p14:creationId xmlns:p14="http://schemas.microsoft.com/office/powerpoint/2010/main" val="494020695"/>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 pull out text,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1" name="Tab 1"/>
          <p:cNvSpPr/>
          <p:nvPr userDrawn="1"/>
        </p:nvSpPr>
        <p:spPr>
          <a:xfrm>
            <a:off x="0" y="29808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p:cNvSpPr>
            <a:spLocks noGrp="1"/>
          </p:cNvSpPr>
          <p:nvPr>
            <p:ph type="title" hasCustomPrompt="1"/>
          </p:nvPr>
        </p:nvSpPr>
        <p:spPr>
          <a:xfrm>
            <a:off x="432000" y="2937600"/>
            <a:ext cx="8492400" cy="669600"/>
          </a:xfrm>
          <a:prstGeom prst="rect">
            <a:avLst/>
          </a:prstGeom>
        </p:spPr>
        <p:txBody>
          <a:bodyPr lIns="0" tIns="0" rIns="0" bIns="0" anchor="t" anchorCtr="0">
            <a:noAutofit/>
          </a:bodyPr>
          <a:lstStyle>
            <a:lvl1pPr marL="0">
              <a:defRPr sz="2400">
                <a:solidFill>
                  <a:schemeClr val="tx2"/>
                </a:solidFill>
              </a:defRPr>
            </a:lvl1pPr>
          </a:lstStyle>
          <a:p>
            <a:r>
              <a:rPr lang="en-US" dirty="0"/>
              <a:t>Headline</a:t>
            </a:r>
            <a:endParaRPr lang="en-AU" dirty="0"/>
          </a:p>
        </p:txBody>
      </p:sp>
      <p:sp>
        <p:nvSpPr>
          <p:cNvPr id="14" name="Text Placeholder 13"/>
          <p:cNvSpPr>
            <a:spLocks noGrp="1"/>
          </p:cNvSpPr>
          <p:nvPr>
            <p:ph type="body" sz="quarter" idx="13" hasCustomPrompt="1"/>
          </p:nvPr>
        </p:nvSpPr>
        <p:spPr>
          <a:xfrm>
            <a:off x="432000" y="788400"/>
            <a:ext cx="8492400" cy="664797"/>
          </a:xfrm>
        </p:spPr>
        <p:txBody>
          <a:bodyPr>
            <a:noAutofit/>
          </a:bodyPr>
          <a:lstStyle>
            <a:lvl1pPr marL="0" indent="0">
              <a:spcBef>
                <a:spcPts val="0"/>
              </a:spcBef>
              <a:buNone/>
              <a:defRPr sz="2400"/>
            </a:lvl1pPr>
          </a:lstStyle>
          <a:p>
            <a:r>
              <a:rPr lang="en-US" dirty="0"/>
              <a:t>Title line 1</a:t>
            </a:r>
            <a:br>
              <a:rPr lang="en-US" dirty="0"/>
            </a:br>
            <a:r>
              <a:rPr lang="en-US" dirty="0"/>
              <a:t>Title line 2</a:t>
            </a:r>
            <a:endParaRPr lang="en-AU" dirty="0"/>
          </a:p>
        </p:txBody>
      </p:sp>
    </p:spTree>
    <p:extLst>
      <p:ext uri="{BB962C8B-B14F-4D97-AF65-F5344CB8AC3E}">
        <p14:creationId xmlns:p14="http://schemas.microsoft.com/office/powerpoint/2010/main" val="316663495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ster title, left, boxed, 1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grpSp>
        <p:nvGrpSpPr>
          <p:cNvPr id="16" name="Group 15"/>
          <p:cNvGrpSpPr/>
          <p:nvPr userDrawn="1"/>
        </p:nvGrpSpPr>
        <p:grpSpPr>
          <a:xfrm>
            <a:off x="0" y="544544"/>
            <a:ext cx="4572000" cy="2502000"/>
            <a:chOff x="0" y="544544"/>
            <a:chExt cx="4572000" cy="2502000"/>
          </a:xfrm>
        </p:grpSpPr>
        <p:sp>
          <p:nvSpPr>
            <p:cNvPr id="9" name="Rectangle 8"/>
            <p:cNvSpPr/>
            <p:nvPr userDrawn="1"/>
          </p:nvSpPr>
          <p:spPr>
            <a:xfrm>
              <a:off x="0" y="544544"/>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noFill/>
              </a:endParaRPr>
            </a:p>
          </p:txBody>
        </p:sp>
        <p:sp>
          <p:nvSpPr>
            <p:cNvPr id="10"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8" name="Text Placeholder 7"/>
          <p:cNvSpPr>
            <a:spLocks noGrp="1"/>
          </p:cNvSpPr>
          <p:nvPr>
            <p:ph type="body" sz="quarter" idx="13" hasCustomPrompt="1"/>
          </p:nvPr>
        </p:nvSpPr>
        <p:spPr>
          <a:xfrm>
            <a:off x="432000" y="2050742"/>
            <a:ext cx="8492400" cy="553998"/>
          </a:xfrm>
        </p:spPr>
        <p:txBody>
          <a:bodyPr wrap="square" lIns="0" tIns="0" rIns="0" bIns="0">
            <a:spAutoFit/>
          </a:bodyPr>
          <a:lstStyle>
            <a:lvl1pPr marL="0" indent="0">
              <a:lnSpc>
                <a:spcPct val="100000"/>
              </a:lnSpc>
              <a:spcBef>
                <a:spcPts val="0"/>
              </a:spcBef>
              <a:buNone/>
              <a:defRPr sz="1200"/>
            </a:lvl1pPr>
          </a:lstStyle>
          <a:p>
            <a:pPr lvl="0"/>
            <a:r>
              <a:rPr lang="en-US" dirty="0"/>
              <a:t>Name</a:t>
            </a:r>
          </a:p>
          <a:p>
            <a:pPr lvl="0"/>
            <a:r>
              <a:rPr lang="en-US" dirty="0"/>
              <a:t>Job Title and Business</a:t>
            </a:r>
          </a:p>
          <a:p>
            <a:pPr lvl="0"/>
            <a:r>
              <a:rPr lang="en-US" dirty="0"/>
              <a:t>Date</a:t>
            </a:r>
          </a:p>
        </p:txBody>
      </p:sp>
      <p:sp>
        <p:nvSpPr>
          <p:cNvPr id="2"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lvl1pPr>
              <a:defRPr sz="2400" baseline="0"/>
            </a:lvl1pPr>
          </a:lstStyle>
          <a:p>
            <a:r>
              <a:rPr lang="en-US" dirty="0"/>
              <a:t>Title line 1</a:t>
            </a:r>
            <a:endParaRPr lang="en-AU" dirty="0"/>
          </a:p>
        </p:txBody>
      </p:sp>
    </p:spTree>
    <p:extLst>
      <p:ext uri="{BB962C8B-B14F-4D97-AF65-F5344CB8AC3E}">
        <p14:creationId xmlns:p14="http://schemas.microsoft.com/office/powerpoint/2010/main" val="1856424057"/>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 pull out text,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1" name="Tab 1"/>
          <p:cNvSpPr/>
          <p:nvPr userDrawn="1"/>
        </p:nvSpPr>
        <p:spPr>
          <a:xfrm>
            <a:off x="0" y="29808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p:cNvSpPr>
            <a:spLocks noGrp="1"/>
          </p:cNvSpPr>
          <p:nvPr>
            <p:ph type="title" hasCustomPrompt="1"/>
          </p:nvPr>
        </p:nvSpPr>
        <p:spPr>
          <a:xfrm>
            <a:off x="432000" y="2937600"/>
            <a:ext cx="8492400" cy="338400"/>
          </a:xfrm>
          <a:prstGeom prst="rect">
            <a:avLst/>
          </a:prstGeom>
        </p:spPr>
        <p:txBody>
          <a:bodyPr lIns="0" tIns="0" rIns="0" bIns="0" anchor="t" anchorCtr="0">
            <a:noAutofit/>
          </a:bodyPr>
          <a:lstStyle>
            <a:lvl1pPr marL="0">
              <a:defRPr sz="2400">
                <a:solidFill>
                  <a:schemeClr val="tx2"/>
                </a:solidFill>
              </a:defRPr>
            </a:lvl1pPr>
          </a:lstStyle>
          <a:p>
            <a:r>
              <a:rPr lang="en-US" dirty="0"/>
              <a:t>Headline</a:t>
            </a:r>
            <a:endParaRPr lang="en-AU" dirty="0"/>
          </a:p>
        </p:txBody>
      </p:sp>
      <p:sp>
        <p:nvSpPr>
          <p:cNvPr id="14" name="Text Placeholder 13"/>
          <p:cNvSpPr>
            <a:spLocks noGrp="1"/>
          </p:cNvSpPr>
          <p:nvPr>
            <p:ph type="body" sz="quarter" idx="13" hasCustomPrompt="1"/>
          </p:nvPr>
        </p:nvSpPr>
        <p:spPr>
          <a:xfrm>
            <a:off x="432000" y="788400"/>
            <a:ext cx="8492400" cy="664797"/>
          </a:xfrm>
        </p:spPr>
        <p:txBody>
          <a:bodyPr>
            <a:noAutofit/>
          </a:bodyPr>
          <a:lstStyle>
            <a:lvl1pPr marL="0" indent="0">
              <a:spcBef>
                <a:spcPts val="0"/>
              </a:spcBef>
              <a:buNone/>
              <a:defRPr sz="2400"/>
            </a:lvl1pPr>
          </a:lstStyle>
          <a:p>
            <a:r>
              <a:rPr lang="en-US" dirty="0"/>
              <a:t>Title line 1</a:t>
            </a:r>
            <a:br>
              <a:rPr lang="en-US" dirty="0"/>
            </a:br>
            <a:r>
              <a:rPr lang="en-US" dirty="0"/>
              <a:t>Title line 2</a:t>
            </a:r>
            <a:endParaRPr lang="en-AU" dirty="0"/>
          </a:p>
        </p:txBody>
      </p:sp>
    </p:spTree>
    <p:extLst>
      <p:ext uri="{BB962C8B-B14F-4D97-AF65-F5344CB8AC3E}">
        <p14:creationId xmlns:p14="http://schemas.microsoft.com/office/powerpoint/2010/main" val="3665208683"/>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with 1 image portrait, 3 line ">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450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1" y="2261866"/>
            <a:ext cx="450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4500000" cy="1000800"/>
          </a:xfrm>
          <a:prstGeom prst="rect">
            <a:avLst/>
          </a:prstGeom>
        </p:spPr>
        <p:txBody>
          <a:bodyPr lIns="0" tIns="0" rIns="0" bIns="0" anchor="t" anchorCtr="0">
            <a:noAutofit/>
          </a:bodyPr>
          <a:lstStyle>
            <a:lvl1pPr>
              <a:defRPr baseline="0"/>
            </a:lvl1pPr>
          </a:lstStyle>
          <a:p>
            <a:r>
              <a:rPr lang="en-US" dirty="0"/>
              <a:t>Title line 1</a:t>
            </a:r>
            <a:br>
              <a:rPr lang="en-US" dirty="0"/>
            </a:br>
            <a:r>
              <a:rPr lang="en-US" dirty="0"/>
              <a:t>Title line 2</a:t>
            </a:r>
            <a:br>
              <a:rPr lang="en-US" dirty="0"/>
            </a:br>
            <a:r>
              <a:rPr lang="en-US" dirty="0"/>
              <a:t>Title line 3</a:t>
            </a:r>
            <a:endParaRPr lang="en-AU" dirty="0"/>
          </a:p>
        </p:txBody>
      </p:sp>
      <p:sp>
        <p:nvSpPr>
          <p:cNvPr id="16" name="Picture Placeholder 15"/>
          <p:cNvSpPr>
            <a:spLocks noGrp="1"/>
          </p:cNvSpPr>
          <p:nvPr>
            <p:ph type="pic" sz="quarter" idx="16" hasCustomPrompt="1"/>
          </p:nvPr>
        </p:nvSpPr>
        <p:spPr>
          <a:xfrm>
            <a:off x="5364000" y="432000"/>
            <a:ext cx="3765600" cy="5653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03324329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with 1 image portrait, 2 line ">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450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1" y="2261866"/>
            <a:ext cx="450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45000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16" name="Picture Placeholder 15"/>
          <p:cNvSpPr>
            <a:spLocks noGrp="1"/>
          </p:cNvSpPr>
          <p:nvPr>
            <p:ph type="pic" sz="quarter" idx="16" hasCustomPrompt="1"/>
          </p:nvPr>
        </p:nvSpPr>
        <p:spPr>
          <a:xfrm>
            <a:off x="5364000" y="432000"/>
            <a:ext cx="3765600" cy="5653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43696131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with 1 image portrait,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450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1" y="2261866"/>
            <a:ext cx="450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4500000" cy="338400"/>
          </a:xfrm>
          <a:prstGeom prst="rect">
            <a:avLst/>
          </a:prstGeom>
        </p:spPr>
        <p:txBody>
          <a:bodyPr lIns="0" tIns="0" rIns="0" bIns="0" anchor="t" anchorCtr="0">
            <a:noAutofit/>
          </a:bodyPr>
          <a:lstStyle/>
          <a:p>
            <a:r>
              <a:rPr lang="en-US" dirty="0"/>
              <a:t>Title line 1</a:t>
            </a:r>
            <a:endParaRPr lang="en-AU" dirty="0"/>
          </a:p>
        </p:txBody>
      </p:sp>
      <p:sp>
        <p:nvSpPr>
          <p:cNvPr id="16" name="Picture Placeholder 15"/>
          <p:cNvSpPr>
            <a:spLocks noGrp="1"/>
          </p:cNvSpPr>
          <p:nvPr>
            <p:ph type="pic" sz="quarter" idx="16" hasCustomPrompt="1"/>
          </p:nvPr>
        </p:nvSpPr>
        <p:spPr>
          <a:xfrm>
            <a:off x="5364000" y="432000"/>
            <a:ext cx="3765600" cy="5653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404788589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with 1 image landscape, 3 line">
    <p:bg bwMode="auto">
      <p:bgRef idx="1001">
        <a:schemeClr val="bg1"/>
      </p:bgRef>
    </p:bg>
    <p:spTree>
      <p:nvGrpSpPr>
        <p:cNvPr id="1" name=""/>
        <p:cNvGrpSpPr/>
        <p:nvPr/>
      </p:nvGrpSpPr>
      <p:grpSpPr>
        <a:xfrm>
          <a:off x="0" y="0"/>
          <a:ext cx="0" cy="0"/>
          <a:chOff x="0" y="0"/>
          <a:chExt cx="0" cy="0"/>
        </a:xfrm>
      </p:grpSpPr>
      <p:sp>
        <p:nvSpPr>
          <p:cNvPr id="13" name="Picture Placeholder 10"/>
          <p:cNvSpPr>
            <a:spLocks noGrp="1"/>
          </p:cNvSpPr>
          <p:nvPr>
            <p:ph type="pic" sz="quarter" idx="14" hasCustomPrompt="1"/>
          </p:nvPr>
        </p:nvSpPr>
        <p:spPr>
          <a:xfrm>
            <a:off x="0" y="3564000"/>
            <a:ext cx="9144000" cy="2520000"/>
          </a:xfrm>
        </p:spPr>
        <p:txBody>
          <a:bodyPr/>
          <a:lstStyle>
            <a:lvl1pPr marL="0" indent="0">
              <a:buNone/>
              <a:defRPr baseline="0"/>
            </a:lvl1pPr>
          </a:lstStyle>
          <a:p>
            <a:r>
              <a:rPr lang="en-AU" dirty="0"/>
              <a:t>Select Picture here</a:t>
            </a: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0" y="2261866"/>
            <a:ext cx="8492400" cy="10800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vl5pPr marL="2431917" indent="-28575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7"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41941203"/>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with 1 image landscape, 2 line">
    <p:bg bwMode="auto">
      <p:bgRef idx="1001">
        <a:schemeClr val="bg1"/>
      </p:bgRef>
    </p:bg>
    <p:spTree>
      <p:nvGrpSpPr>
        <p:cNvPr id="1" name=""/>
        <p:cNvGrpSpPr/>
        <p:nvPr/>
      </p:nvGrpSpPr>
      <p:grpSpPr>
        <a:xfrm>
          <a:off x="0" y="0"/>
          <a:ext cx="0" cy="0"/>
          <a:chOff x="0" y="0"/>
          <a:chExt cx="0" cy="0"/>
        </a:xfrm>
      </p:grpSpPr>
      <p:sp>
        <p:nvSpPr>
          <p:cNvPr id="13" name="Picture Placeholder 10"/>
          <p:cNvSpPr>
            <a:spLocks noGrp="1"/>
          </p:cNvSpPr>
          <p:nvPr>
            <p:ph type="pic" sz="quarter" idx="14" hasCustomPrompt="1"/>
          </p:nvPr>
        </p:nvSpPr>
        <p:spPr>
          <a:xfrm>
            <a:off x="0" y="3564000"/>
            <a:ext cx="9144000" cy="2520000"/>
          </a:xfrm>
        </p:spPr>
        <p:txBody>
          <a:bodyPr/>
          <a:lstStyle>
            <a:lvl1pPr marL="0" indent="0">
              <a:buNone/>
              <a:defRPr baseline="0"/>
            </a:lvl1pPr>
          </a:lstStyle>
          <a:p>
            <a:r>
              <a:rPr lang="en-AU" dirty="0"/>
              <a:t>Select Picture here</a:t>
            </a: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0" y="2261866"/>
            <a:ext cx="8492400" cy="10800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vl5pPr marL="2431917" indent="-28575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7"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795725783"/>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with 1 image landscape, 1 line">
    <p:bg bwMode="auto">
      <p:bgRef idx="1001">
        <a:schemeClr val="bg1"/>
      </p:bgRef>
    </p:bg>
    <p:spTree>
      <p:nvGrpSpPr>
        <p:cNvPr id="1" name=""/>
        <p:cNvGrpSpPr/>
        <p:nvPr/>
      </p:nvGrpSpPr>
      <p:grpSpPr>
        <a:xfrm>
          <a:off x="0" y="0"/>
          <a:ext cx="0" cy="0"/>
          <a:chOff x="0" y="0"/>
          <a:chExt cx="0" cy="0"/>
        </a:xfrm>
      </p:grpSpPr>
      <p:sp>
        <p:nvSpPr>
          <p:cNvPr id="13" name="Picture Placeholder 10"/>
          <p:cNvSpPr>
            <a:spLocks noGrp="1"/>
          </p:cNvSpPr>
          <p:nvPr>
            <p:ph type="pic" sz="quarter" idx="14" hasCustomPrompt="1"/>
          </p:nvPr>
        </p:nvSpPr>
        <p:spPr>
          <a:xfrm>
            <a:off x="0" y="3564000"/>
            <a:ext cx="9144000" cy="2520000"/>
          </a:xfrm>
        </p:spPr>
        <p:txBody>
          <a:bodyPr/>
          <a:lstStyle>
            <a:lvl1pPr marL="0" indent="0">
              <a:buNone/>
              <a:defRPr baseline="0"/>
            </a:lvl1pPr>
          </a:lstStyle>
          <a:p>
            <a:r>
              <a:rPr lang="en-AU" dirty="0"/>
              <a:t>Select Picture here</a:t>
            </a: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0" y="2261866"/>
            <a:ext cx="8492400" cy="10800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vl5pPr marL="2431917" indent="-285750">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7"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807662599"/>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with one image wide, 3 line">
    <p:bg bwMode="auto">
      <p:bgRef idx="1001">
        <a:schemeClr val="bg1"/>
      </p:bgRef>
    </p:bg>
    <p:spTree>
      <p:nvGrpSpPr>
        <p:cNvPr id="1" name=""/>
        <p:cNvGrpSpPr/>
        <p:nvPr/>
      </p:nvGrpSpPr>
      <p:grpSpPr>
        <a:xfrm>
          <a:off x="0" y="0"/>
          <a:ext cx="0" cy="0"/>
          <a:chOff x="0" y="0"/>
          <a:chExt cx="0" cy="0"/>
        </a:xfrm>
      </p:grpSpPr>
      <p:sp>
        <p:nvSpPr>
          <p:cNvPr id="13" name="Picture Placeholder 10"/>
          <p:cNvSpPr>
            <a:spLocks noGrp="1"/>
          </p:cNvSpPr>
          <p:nvPr>
            <p:ph type="pic" sz="quarter" idx="14" hasCustomPrompt="1"/>
          </p:nvPr>
        </p:nvSpPr>
        <p:spPr>
          <a:xfrm>
            <a:off x="0" y="1728000"/>
            <a:ext cx="5796000" cy="4356000"/>
          </a:xfrm>
        </p:spPr>
        <p:txBody>
          <a:bodyPr/>
          <a:lstStyle>
            <a:lvl1pPr marL="0" indent="0">
              <a:buNone/>
              <a:defRPr baseline="0"/>
            </a:lvl1pPr>
          </a:lstStyle>
          <a:p>
            <a:r>
              <a:rPr lang="en-AU" dirty="0"/>
              <a:t>Select Picture here</a:t>
            </a: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6060443" y="1727998"/>
            <a:ext cx="2863957" cy="2520000"/>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0"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15" name="Tab 1"/>
          <p:cNvSpPr/>
          <p:nvPr userDrawn="1"/>
        </p:nvSpPr>
        <p:spPr>
          <a:xfrm>
            <a:off x="6060443" y="46512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Text Placeholder 5"/>
          <p:cNvSpPr>
            <a:spLocks noGrp="1"/>
          </p:cNvSpPr>
          <p:nvPr>
            <p:ph type="body" sz="quarter" idx="15" hasCustomPrompt="1"/>
          </p:nvPr>
        </p:nvSpPr>
        <p:spPr>
          <a:xfrm>
            <a:off x="6494399" y="4586399"/>
            <a:ext cx="2399127" cy="432000"/>
          </a:xfrm>
        </p:spPr>
        <p:txBody>
          <a:bodyPr>
            <a:noAutofit/>
          </a:bodyPr>
          <a:lstStyle>
            <a:lvl1pPr marL="0" indent="0">
              <a:spcBef>
                <a:spcPts val="0"/>
              </a:spcBef>
              <a:buNone/>
              <a:defRPr sz="3200" baseline="0"/>
            </a:lvl1pPr>
          </a:lstStyle>
          <a:p>
            <a:r>
              <a:rPr lang="en-US" sz="3500" dirty="0"/>
              <a:t>Title line 1</a:t>
            </a:r>
            <a:endParaRPr lang="en-AU" sz="1600" dirty="0"/>
          </a:p>
        </p:txBody>
      </p:sp>
      <p:sp>
        <p:nvSpPr>
          <p:cNvPr id="4" name="Text Placeholder 3"/>
          <p:cNvSpPr>
            <a:spLocks noGrp="1"/>
          </p:cNvSpPr>
          <p:nvPr>
            <p:ph type="body" sz="quarter" idx="16" hasCustomPrompt="1"/>
          </p:nvPr>
        </p:nvSpPr>
        <p:spPr>
          <a:xfrm>
            <a:off x="6494399" y="5076000"/>
            <a:ext cx="2399127" cy="246221"/>
          </a:xfrm>
        </p:spPr>
        <p:txBody>
          <a:bodyPr>
            <a:noAutofit/>
          </a:bodyPr>
          <a:lstStyle>
            <a:lvl1pPr marL="0" indent="0">
              <a:lnSpc>
                <a:spcPct val="100000"/>
              </a:lnSpc>
              <a:spcBef>
                <a:spcPts val="0"/>
              </a:spcBef>
              <a:buNone/>
              <a:defRPr sz="1600" baseline="0"/>
            </a:lvl1pPr>
          </a:lstStyle>
          <a:p>
            <a:pPr lvl="0"/>
            <a:r>
              <a:rPr lang="en-AU" dirty="0"/>
              <a:t>Title Line 2</a:t>
            </a:r>
          </a:p>
        </p:txBody>
      </p:sp>
    </p:spTree>
    <p:extLst>
      <p:ext uri="{BB962C8B-B14F-4D97-AF65-F5344CB8AC3E}">
        <p14:creationId xmlns:p14="http://schemas.microsoft.com/office/powerpoint/2010/main" val="2963087533"/>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with one image wide, 2 line">
    <p:bg bwMode="auto">
      <p:bgRef idx="1001">
        <a:schemeClr val="bg1"/>
      </p:bgRef>
    </p:bg>
    <p:spTree>
      <p:nvGrpSpPr>
        <p:cNvPr id="1" name=""/>
        <p:cNvGrpSpPr/>
        <p:nvPr/>
      </p:nvGrpSpPr>
      <p:grpSpPr>
        <a:xfrm>
          <a:off x="0" y="0"/>
          <a:ext cx="0" cy="0"/>
          <a:chOff x="0" y="0"/>
          <a:chExt cx="0" cy="0"/>
        </a:xfrm>
      </p:grpSpPr>
      <p:sp>
        <p:nvSpPr>
          <p:cNvPr id="13" name="Picture Placeholder 10"/>
          <p:cNvSpPr>
            <a:spLocks noGrp="1"/>
          </p:cNvSpPr>
          <p:nvPr>
            <p:ph type="pic" sz="quarter" idx="14" hasCustomPrompt="1"/>
          </p:nvPr>
        </p:nvSpPr>
        <p:spPr>
          <a:xfrm>
            <a:off x="0" y="1728000"/>
            <a:ext cx="5796000" cy="4356000"/>
          </a:xfrm>
        </p:spPr>
        <p:txBody>
          <a:bodyPr/>
          <a:lstStyle>
            <a:lvl1pPr marL="0" indent="0">
              <a:buNone/>
              <a:defRPr baseline="0"/>
            </a:lvl1pPr>
          </a:lstStyle>
          <a:p>
            <a:r>
              <a:rPr lang="en-AU" dirty="0"/>
              <a:t>Select Picture here</a:t>
            </a: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6060443" y="1727998"/>
            <a:ext cx="2863957" cy="2520000"/>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0"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15" name="Tab 1"/>
          <p:cNvSpPr/>
          <p:nvPr userDrawn="1"/>
        </p:nvSpPr>
        <p:spPr>
          <a:xfrm>
            <a:off x="6060443" y="46512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Text Placeholder 5"/>
          <p:cNvSpPr>
            <a:spLocks noGrp="1"/>
          </p:cNvSpPr>
          <p:nvPr>
            <p:ph type="body" sz="quarter" idx="15" hasCustomPrompt="1"/>
          </p:nvPr>
        </p:nvSpPr>
        <p:spPr>
          <a:xfrm>
            <a:off x="6494399" y="4586399"/>
            <a:ext cx="2399127" cy="432000"/>
          </a:xfrm>
        </p:spPr>
        <p:txBody>
          <a:bodyPr>
            <a:noAutofit/>
          </a:bodyPr>
          <a:lstStyle>
            <a:lvl1pPr marL="0" indent="0">
              <a:spcBef>
                <a:spcPts val="0"/>
              </a:spcBef>
              <a:buNone/>
              <a:defRPr sz="3200" baseline="0"/>
            </a:lvl1pPr>
          </a:lstStyle>
          <a:p>
            <a:r>
              <a:rPr lang="en-US" sz="3500" dirty="0"/>
              <a:t>Title line 1</a:t>
            </a:r>
            <a:endParaRPr lang="en-AU" sz="1600" dirty="0"/>
          </a:p>
        </p:txBody>
      </p:sp>
      <p:sp>
        <p:nvSpPr>
          <p:cNvPr id="4" name="Text Placeholder 3"/>
          <p:cNvSpPr>
            <a:spLocks noGrp="1"/>
          </p:cNvSpPr>
          <p:nvPr>
            <p:ph type="body" sz="quarter" idx="16" hasCustomPrompt="1"/>
          </p:nvPr>
        </p:nvSpPr>
        <p:spPr>
          <a:xfrm>
            <a:off x="6494399" y="5076000"/>
            <a:ext cx="2399127" cy="246221"/>
          </a:xfrm>
        </p:spPr>
        <p:txBody>
          <a:bodyPr>
            <a:noAutofit/>
          </a:bodyPr>
          <a:lstStyle>
            <a:lvl1pPr marL="0" indent="0">
              <a:lnSpc>
                <a:spcPct val="100000"/>
              </a:lnSpc>
              <a:spcBef>
                <a:spcPts val="0"/>
              </a:spcBef>
              <a:buNone/>
              <a:defRPr sz="1600" baseline="0"/>
            </a:lvl1pPr>
          </a:lstStyle>
          <a:p>
            <a:pPr lvl="0"/>
            <a:r>
              <a:rPr lang="en-AU" dirty="0"/>
              <a:t>Title Line 2</a:t>
            </a:r>
          </a:p>
        </p:txBody>
      </p:sp>
    </p:spTree>
    <p:extLst>
      <p:ext uri="{BB962C8B-B14F-4D97-AF65-F5344CB8AC3E}">
        <p14:creationId xmlns:p14="http://schemas.microsoft.com/office/powerpoint/2010/main" val="2518103509"/>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with one image wide, 1 line">
    <p:bg bwMode="auto">
      <p:bgRef idx="1001">
        <a:schemeClr val="bg1"/>
      </p:bgRef>
    </p:bg>
    <p:spTree>
      <p:nvGrpSpPr>
        <p:cNvPr id="1" name=""/>
        <p:cNvGrpSpPr/>
        <p:nvPr/>
      </p:nvGrpSpPr>
      <p:grpSpPr>
        <a:xfrm>
          <a:off x="0" y="0"/>
          <a:ext cx="0" cy="0"/>
          <a:chOff x="0" y="0"/>
          <a:chExt cx="0" cy="0"/>
        </a:xfrm>
      </p:grpSpPr>
      <p:sp>
        <p:nvSpPr>
          <p:cNvPr id="13" name="Picture Placeholder 10"/>
          <p:cNvSpPr>
            <a:spLocks noGrp="1"/>
          </p:cNvSpPr>
          <p:nvPr>
            <p:ph type="pic" sz="quarter" idx="14" hasCustomPrompt="1"/>
          </p:nvPr>
        </p:nvSpPr>
        <p:spPr>
          <a:xfrm>
            <a:off x="0" y="1728000"/>
            <a:ext cx="5796000" cy="4356000"/>
          </a:xfrm>
        </p:spPr>
        <p:txBody>
          <a:bodyPr/>
          <a:lstStyle>
            <a:lvl1pPr marL="0" indent="0">
              <a:buNone/>
              <a:defRPr baseline="0"/>
            </a:lvl1pPr>
          </a:lstStyle>
          <a:p>
            <a:r>
              <a:rPr lang="en-AU" dirty="0"/>
              <a:t>Select Picture here</a:t>
            </a: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6060443" y="1727998"/>
            <a:ext cx="2863957" cy="2520000"/>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0"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15" name="Tab 1"/>
          <p:cNvSpPr/>
          <p:nvPr userDrawn="1"/>
        </p:nvSpPr>
        <p:spPr>
          <a:xfrm>
            <a:off x="6060443" y="46512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Text Placeholder 5"/>
          <p:cNvSpPr>
            <a:spLocks noGrp="1"/>
          </p:cNvSpPr>
          <p:nvPr>
            <p:ph type="body" sz="quarter" idx="15" hasCustomPrompt="1"/>
          </p:nvPr>
        </p:nvSpPr>
        <p:spPr>
          <a:xfrm>
            <a:off x="6494399" y="4586399"/>
            <a:ext cx="2399127" cy="432000"/>
          </a:xfrm>
        </p:spPr>
        <p:txBody>
          <a:bodyPr>
            <a:noAutofit/>
          </a:bodyPr>
          <a:lstStyle>
            <a:lvl1pPr marL="0" indent="0">
              <a:spcBef>
                <a:spcPts val="0"/>
              </a:spcBef>
              <a:buNone/>
              <a:defRPr sz="3200" baseline="0"/>
            </a:lvl1pPr>
          </a:lstStyle>
          <a:p>
            <a:r>
              <a:rPr lang="en-US" sz="3500" dirty="0"/>
              <a:t>Title line 1</a:t>
            </a:r>
            <a:endParaRPr lang="en-AU" sz="1600" dirty="0"/>
          </a:p>
        </p:txBody>
      </p:sp>
      <p:sp>
        <p:nvSpPr>
          <p:cNvPr id="4" name="Text Placeholder 3"/>
          <p:cNvSpPr>
            <a:spLocks noGrp="1"/>
          </p:cNvSpPr>
          <p:nvPr>
            <p:ph type="body" sz="quarter" idx="16" hasCustomPrompt="1"/>
          </p:nvPr>
        </p:nvSpPr>
        <p:spPr>
          <a:xfrm>
            <a:off x="6494399" y="5076000"/>
            <a:ext cx="2399127" cy="246221"/>
          </a:xfrm>
        </p:spPr>
        <p:txBody>
          <a:bodyPr>
            <a:noAutofit/>
          </a:bodyPr>
          <a:lstStyle>
            <a:lvl1pPr marL="0" indent="0">
              <a:lnSpc>
                <a:spcPct val="100000"/>
              </a:lnSpc>
              <a:spcBef>
                <a:spcPts val="0"/>
              </a:spcBef>
              <a:buNone/>
              <a:defRPr sz="1600" baseline="0"/>
            </a:lvl1pPr>
          </a:lstStyle>
          <a:p>
            <a:pPr lvl="0"/>
            <a:r>
              <a:rPr lang="en-AU" dirty="0"/>
              <a:t>Title Line 2</a:t>
            </a:r>
          </a:p>
        </p:txBody>
      </p:sp>
    </p:spTree>
    <p:extLst>
      <p:ext uri="{BB962C8B-B14F-4D97-AF65-F5344CB8AC3E}">
        <p14:creationId xmlns:p14="http://schemas.microsoft.com/office/powerpoint/2010/main" val="2440242455"/>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aster title, left, 3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7"/>
          <p:cNvSpPr>
            <a:spLocks noGrp="1"/>
          </p:cNvSpPr>
          <p:nvPr userDrawn="1">
            <p:ph type="body" sz="quarter" idx="13" hasCustomPrompt="1"/>
          </p:nvPr>
        </p:nvSpPr>
        <p:spPr>
          <a:xfrm>
            <a:off x="432000" y="2050742"/>
            <a:ext cx="8492400" cy="553998"/>
          </a:xfrm>
          <a:noFill/>
        </p:spPr>
        <p:txBody>
          <a:bodyPr lIns="0" tIns="0" rIns="0" bIns="0">
            <a:noAutofit/>
          </a:bodyPr>
          <a:lstStyle>
            <a:lvl1pPr marL="0" indent="0">
              <a:lnSpc>
                <a:spcPct val="100000"/>
              </a:lnSpc>
              <a:spcBef>
                <a:spcPts val="0"/>
              </a:spcBef>
              <a:buNone/>
              <a:defRPr sz="1200">
                <a:solidFill>
                  <a:srgbClr val="3D4146"/>
                </a:solidFill>
              </a:defRPr>
            </a:lvl1pPr>
          </a:lstStyle>
          <a:p>
            <a:pPr lvl="0"/>
            <a:r>
              <a:rPr lang="en-US" dirty="0"/>
              <a:t>Name</a:t>
            </a:r>
          </a:p>
          <a:p>
            <a:pPr lvl="0"/>
            <a:r>
              <a:rPr lang="en-US" dirty="0"/>
              <a:t>Job Title and Business</a:t>
            </a:r>
          </a:p>
          <a:p>
            <a:pPr lvl="0"/>
            <a:r>
              <a:rPr lang="en-US" dirty="0"/>
              <a:t>Date</a:t>
            </a:r>
          </a:p>
        </p:txBody>
      </p:sp>
      <p:sp>
        <p:nvSpPr>
          <p:cNvPr id="2" name="Title 1"/>
          <p:cNvSpPr>
            <a:spLocks noGrp="1"/>
          </p:cNvSpPr>
          <p:nvPr userDrawn="1">
            <p:ph type="title" hasCustomPrompt="1"/>
          </p:nvPr>
        </p:nvSpPr>
        <p:spPr>
          <a:xfrm>
            <a:off x="432000" y="788400"/>
            <a:ext cx="8492400" cy="1000800"/>
          </a:xfrm>
          <a:prstGeom prst="rect">
            <a:avLst/>
          </a:prstGeom>
        </p:spPr>
        <p:txBody>
          <a:bodyPr lIns="0" tIns="0" rIns="0" bIns="0" anchor="t" anchorCtr="0">
            <a:noAutofit/>
          </a:bodyPr>
          <a:lstStyle>
            <a:lvl1pPr>
              <a:defRPr sz="2400" baseline="0">
                <a:solidFill>
                  <a:srgbClr val="3D4146"/>
                </a:solidFill>
              </a:defRPr>
            </a:lvl1pPr>
          </a:lstStyle>
          <a:p>
            <a:r>
              <a:rPr lang="en-US" dirty="0"/>
              <a:t>Title line 1</a:t>
            </a:r>
            <a:br>
              <a:rPr lang="en-US" dirty="0"/>
            </a:br>
            <a:r>
              <a:rPr lang="en-US" dirty="0"/>
              <a:t>Title line 2</a:t>
            </a:r>
            <a:br>
              <a:rPr lang="en-US" dirty="0"/>
            </a:br>
            <a:r>
              <a:rPr lang="en-US" dirty="0"/>
              <a:t>Title line 3</a:t>
            </a:r>
            <a:br>
              <a:rPr lang="en-US" dirty="0"/>
            </a:br>
            <a:endParaRPr lang="en-AU" dirty="0"/>
          </a:p>
        </p:txBody>
      </p:sp>
    </p:spTree>
    <p:extLst>
      <p:ext uri="{BB962C8B-B14F-4D97-AF65-F5344CB8AC3E}">
        <p14:creationId xmlns:p14="http://schemas.microsoft.com/office/powerpoint/2010/main" val="730122167"/>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with two images, 3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450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1" y="2261866"/>
            <a:ext cx="450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45000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6" name="Picture Placeholder 15"/>
          <p:cNvSpPr>
            <a:spLocks noGrp="1"/>
          </p:cNvSpPr>
          <p:nvPr>
            <p:ph type="pic" sz="quarter" idx="16" hasCustomPrompt="1"/>
          </p:nvPr>
        </p:nvSpPr>
        <p:spPr>
          <a:xfrm>
            <a:off x="5346000" y="432000"/>
            <a:ext cx="3798000" cy="2772000"/>
          </a:xfrm>
        </p:spPr>
        <p:txBody>
          <a:bodyPr/>
          <a:lstStyle>
            <a:lvl1pPr marL="0" indent="0">
              <a:buNone/>
              <a:defRPr baseline="0"/>
            </a:lvl1pPr>
          </a:lstStyle>
          <a:p>
            <a:r>
              <a:rPr lang="en-AU" dirty="0"/>
              <a:t>Select a picture to add</a:t>
            </a:r>
          </a:p>
        </p:txBody>
      </p:sp>
      <p:sp>
        <p:nvSpPr>
          <p:cNvPr id="15" name="Picture Placeholder 15"/>
          <p:cNvSpPr>
            <a:spLocks noGrp="1"/>
          </p:cNvSpPr>
          <p:nvPr>
            <p:ph type="pic" sz="quarter" idx="18" hasCustomPrompt="1"/>
          </p:nvPr>
        </p:nvSpPr>
        <p:spPr>
          <a:xfrm>
            <a:off x="5346000" y="3312000"/>
            <a:ext cx="3798000" cy="2773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887997745"/>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two images,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450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1" y="2261866"/>
            <a:ext cx="450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45000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16" name="Picture Placeholder 15"/>
          <p:cNvSpPr>
            <a:spLocks noGrp="1"/>
          </p:cNvSpPr>
          <p:nvPr>
            <p:ph type="pic" sz="quarter" idx="16" hasCustomPrompt="1"/>
          </p:nvPr>
        </p:nvSpPr>
        <p:spPr>
          <a:xfrm>
            <a:off x="5346000" y="432000"/>
            <a:ext cx="3798000" cy="2772000"/>
          </a:xfrm>
        </p:spPr>
        <p:txBody>
          <a:bodyPr/>
          <a:lstStyle>
            <a:lvl1pPr marL="0" indent="0">
              <a:buNone/>
              <a:defRPr baseline="0"/>
            </a:lvl1pPr>
          </a:lstStyle>
          <a:p>
            <a:r>
              <a:rPr lang="en-AU" dirty="0"/>
              <a:t>Select a picture to add</a:t>
            </a:r>
          </a:p>
        </p:txBody>
      </p:sp>
      <p:sp>
        <p:nvSpPr>
          <p:cNvPr id="15" name="Picture Placeholder 15"/>
          <p:cNvSpPr>
            <a:spLocks noGrp="1"/>
          </p:cNvSpPr>
          <p:nvPr>
            <p:ph type="pic" sz="quarter" idx="18" hasCustomPrompt="1"/>
          </p:nvPr>
        </p:nvSpPr>
        <p:spPr>
          <a:xfrm>
            <a:off x="5346000" y="3312000"/>
            <a:ext cx="3798000" cy="2773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35622430"/>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xt with two images,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450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1" y="2261866"/>
            <a:ext cx="450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4500000" cy="338400"/>
          </a:xfrm>
          <a:prstGeom prst="rect">
            <a:avLst/>
          </a:prstGeom>
        </p:spPr>
        <p:txBody>
          <a:bodyPr lIns="0" tIns="0" rIns="0" bIns="0" anchor="t" anchorCtr="0">
            <a:noAutofit/>
          </a:bodyPr>
          <a:lstStyle/>
          <a:p>
            <a:r>
              <a:rPr lang="en-US" dirty="0"/>
              <a:t>Title line 1</a:t>
            </a:r>
            <a:endParaRPr lang="en-AU" dirty="0"/>
          </a:p>
        </p:txBody>
      </p:sp>
      <p:sp>
        <p:nvSpPr>
          <p:cNvPr id="16" name="Picture Placeholder 15"/>
          <p:cNvSpPr>
            <a:spLocks noGrp="1"/>
          </p:cNvSpPr>
          <p:nvPr>
            <p:ph type="pic" sz="quarter" idx="16" hasCustomPrompt="1"/>
          </p:nvPr>
        </p:nvSpPr>
        <p:spPr>
          <a:xfrm>
            <a:off x="5346000" y="432000"/>
            <a:ext cx="3798000" cy="2772000"/>
          </a:xfrm>
        </p:spPr>
        <p:txBody>
          <a:bodyPr/>
          <a:lstStyle>
            <a:lvl1pPr marL="0" indent="0">
              <a:buNone/>
              <a:defRPr baseline="0"/>
            </a:lvl1pPr>
          </a:lstStyle>
          <a:p>
            <a:r>
              <a:rPr lang="en-AU" dirty="0"/>
              <a:t>Select a picture to add</a:t>
            </a:r>
          </a:p>
        </p:txBody>
      </p:sp>
      <p:sp>
        <p:nvSpPr>
          <p:cNvPr id="15" name="Picture Placeholder 15"/>
          <p:cNvSpPr>
            <a:spLocks noGrp="1"/>
          </p:cNvSpPr>
          <p:nvPr>
            <p:ph type="pic" sz="quarter" idx="18" hasCustomPrompt="1"/>
          </p:nvPr>
        </p:nvSpPr>
        <p:spPr>
          <a:xfrm>
            <a:off x="5346000" y="3312000"/>
            <a:ext cx="3798000" cy="2773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52577004"/>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xt with three images, 3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522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0" y="2261866"/>
            <a:ext cx="522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52200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6" name="Picture Placeholder 15"/>
          <p:cNvSpPr>
            <a:spLocks noGrp="1"/>
          </p:cNvSpPr>
          <p:nvPr>
            <p:ph type="pic" sz="quarter" idx="16" hasCustomPrompt="1"/>
          </p:nvPr>
        </p:nvSpPr>
        <p:spPr>
          <a:xfrm>
            <a:off x="6048000" y="612000"/>
            <a:ext cx="3096000" cy="1764000"/>
          </a:xfrm>
        </p:spPr>
        <p:txBody>
          <a:bodyPr/>
          <a:lstStyle>
            <a:lvl1pPr marL="0" indent="0">
              <a:buNone/>
              <a:defRPr baseline="0"/>
            </a:lvl1pPr>
          </a:lstStyle>
          <a:p>
            <a:r>
              <a:rPr lang="en-AU" dirty="0"/>
              <a:t>Select a picture to add</a:t>
            </a:r>
          </a:p>
        </p:txBody>
      </p:sp>
      <p:sp>
        <p:nvSpPr>
          <p:cNvPr id="15" name="Picture Placeholder 15"/>
          <p:cNvSpPr>
            <a:spLocks noGrp="1"/>
          </p:cNvSpPr>
          <p:nvPr>
            <p:ph type="pic" sz="quarter" idx="18" hasCustomPrompt="1"/>
          </p:nvPr>
        </p:nvSpPr>
        <p:spPr>
          <a:xfrm>
            <a:off x="6048000" y="2466000"/>
            <a:ext cx="3096000" cy="1764000"/>
          </a:xfrm>
        </p:spPr>
        <p:txBody>
          <a:bodyPr/>
          <a:lstStyle>
            <a:lvl1pPr marL="0" indent="0">
              <a:buNone/>
              <a:defRPr baseline="0"/>
            </a:lvl1pPr>
          </a:lstStyle>
          <a:p>
            <a:r>
              <a:rPr lang="en-AU" dirty="0"/>
              <a:t>Select a picture to add</a:t>
            </a:r>
          </a:p>
        </p:txBody>
      </p:sp>
      <p:sp>
        <p:nvSpPr>
          <p:cNvPr id="17" name="Picture Placeholder 15"/>
          <p:cNvSpPr>
            <a:spLocks noGrp="1"/>
          </p:cNvSpPr>
          <p:nvPr>
            <p:ph type="pic" sz="quarter" idx="19" hasCustomPrompt="1"/>
          </p:nvPr>
        </p:nvSpPr>
        <p:spPr>
          <a:xfrm>
            <a:off x="6048000" y="4320000"/>
            <a:ext cx="3096000" cy="1765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94826575"/>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with three images,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522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0" y="2261866"/>
            <a:ext cx="5220000" cy="3823200"/>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52200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16" name="Picture Placeholder 15"/>
          <p:cNvSpPr>
            <a:spLocks noGrp="1"/>
          </p:cNvSpPr>
          <p:nvPr>
            <p:ph type="pic" sz="quarter" idx="16" hasCustomPrompt="1"/>
          </p:nvPr>
        </p:nvSpPr>
        <p:spPr>
          <a:xfrm>
            <a:off x="6048000" y="612000"/>
            <a:ext cx="3096000" cy="1764000"/>
          </a:xfrm>
        </p:spPr>
        <p:txBody>
          <a:bodyPr/>
          <a:lstStyle>
            <a:lvl1pPr marL="0" indent="0">
              <a:buNone/>
              <a:defRPr baseline="0"/>
            </a:lvl1pPr>
          </a:lstStyle>
          <a:p>
            <a:r>
              <a:rPr lang="en-AU" dirty="0"/>
              <a:t>Select a picture to add</a:t>
            </a:r>
          </a:p>
        </p:txBody>
      </p:sp>
      <p:sp>
        <p:nvSpPr>
          <p:cNvPr id="15" name="Picture Placeholder 15"/>
          <p:cNvSpPr>
            <a:spLocks noGrp="1"/>
          </p:cNvSpPr>
          <p:nvPr>
            <p:ph type="pic" sz="quarter" idx="18" hasCustomPrompt="1"/>
          </p:nvPr>
        </p:nvSpPr>
        <p:spPr>
          <a:xfrm>
            <a:off x="6048000" y="2466000"/>
            <a:ext cx="3096000" cy="1764000"/>
          </a:xfrm>
        </p:spPr>
        <p:txBody>
          <a:bodyPr/>
          <a:lstStyle>
            <a:lvl1pPr marL="0" indent="0">
              <a:buNone/>
              <a:defRPr baseline="0"/>
            </a:lvl1pPr>
          </a:lstStyle>
          <a:p>
            <a:r>
              <a:rPr lang="en-AU" dirty="0"/>
              <a:t>Select a picture to add</a:t>
            </a:r>
          </a:p>
        </p:txBody>
      </p:sp>
      <p:sp>
        <p:nvSpPr>
          <p:cNvPr id="17" name="Picture Placeholder 15"/>
          <p:cNvSpPr>
            <a:spLocks noGrp="1"/>
          </p:cNvSpPr>
          <p:nvPr>
            <p:ph type="pic" sz="quarter" idx="19" hasCustomPrompt="1"/>
          </p:nvPr>
        </p:nvSpPr>
        <p:spPr>
          <a:xfrm>
            <a:off x="6048000" y="4320000"/>
            <a:ext cx="3096000" cy="1765066"/>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512564898"/>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with three images,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1" y="1940400"/>
            <a:ext cx="5220000" cy="246221"/>
          </a:xfrm>
        </p:spPr>
        <p:txBody>
          <a:bodyPr lIns="0" tIns="0" rIns="0" bIns="0">
            <a:noAutofit/>
          </a:bodyPr>
          <a:lstStyle>
            <a:lvl1pPr marL="0" indent="0">
              <a:lnSpc>
                <a:spcPct val="100000"/>
              </a:lnSpc>
              <a:spcBef>
                <a:spcPts val="0"/>
              </a:spcBef>
              <a:buFont typeface="+mj-lt"/>
              <a:buNone/>
              <a:defRPr sz="1600"/>
            </a:lvl1pPr>
          </a:lstStyle>
          <a:p>
            <a:pPr lvl="0"/>
            <a:r>
              <a:rPr lang="en-US" dirty="0"/>
              <a:t>Enter text here</a:t>
            </a:r>
          </a:p>
        </p:txBody>
      </p:sp>
      <p:sp>
        <p:nvSpPr>
          <p:cNvPr id="12" name="Text Placeholder 7"/>
          <p:cNvSpPr>
            <a:spLocks noGrp="1"/>
          </p:cNvSpPr>
          <p:nvPr>
            <p:ph type="body" sz="quarter" idx="15"/>
          </p:nvPr>
        </p:nvSpPr>
        <p:spPr>
          <a:xfrm>
            <a:off x="432000" y="2261866"/>
            <a:ext cx="5220000" cy="3822134"/>
          </a:xfrm>
        </p:spPr>
        <p:txBody>
          <a:bodyPr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itle 1"/>
          <p:cNvSpPr>
            <a:spLocks noGrp="1"/>
          </p:cNvSpPr>
          <p:nvPr>
            <p:ph type="title" hasCustomPrompt="1"/>
          </p:nvPr>
        </p:nvSpPr>
        <p:spPr>
          <a:xfrm>
            <a:off x="432001" y="788400"/>
            <a:ext cx="5220000" cy="338400"/>
          </a:xfrm>
          <a:prstGeom prst="rect">
            <a:avLst/>
          </a:prstGeom>
        </p:spPr>
        <p:txBody>
          <a:bodyPr lIns="0" tIns="0" rIns="0" bIns="0" anchor="t" anchorCtr="0">
            <a:noAutofit/>
          </a:bodyPr>
          <a:lstStyle/>
          <a:p>
            <a:r>
              <a:rPr lang="en-US" dirty="0"/>
              <a:t>Title line 1</a:t>
            </a:r>
            <a:endParaRPr lang="en-AU" dirty="0"/>
          </a:p>
        </p:txBody>
      </p:sp>
      <p:sp>
        <p:nvSpPr>
          <p:cNvPr id="16" name="Picture Placeholder 15"/>
          <p:cNvSpPr>
            <a:spLocks noGrp="1"/>
          </p:cNvSpPr>
          <p:nvPr>
            <p:ph type="pic" sz="quarter" idx="16" hasCustomPrompt="1"/>
          </p:nvPr>
        </p:nvSpPr>
        <p:spPr>
          <a:xfrm>
            <a:off x="6048000" y="612000"/>
            <a:ext cx="3096000" cy="1764000"/>
          </a:xfrm>
        </p:spPr>
        <p:txBody>
          <a:bodyPr/>
          <a:lstStyle>
            <a:lvl1pPr marL="0" indent="0">
              <a:buNone/>
              <a:defRPr baseline="0"/>
            </a:lvl1pPr>
          </a:lstStyle>
          <a:p>
            <a:r>
              <a:rPr lang="en-AU" dirty="0"/>
              <a:t>Select a picture to add</a:t>
            </a:r>
          </a:p>
        </p:txBody>
      </p:sp>
      <p:sp>
        <p:nvSpPr>
          <p:cNvPr id="15" name="Picture Placeholder 15"/>
          <p:cNvSpPr>
            <a:spLocks noGrp="1"/>
          </p:cNvSpPr>
          <p:nvPr>
            <p:ph type="pic" sz="quarter" idx="18" hasCustomPrompt="1"/>
          </p:nvPr>
        </p:nvSpPr>
        <p:spPr>
          <a:xfrm>
            <a:off x="6048000" y="2466000"/>
            <a:ext cx="3096000" cy="1764000"/>
          </a:xfrm>
        </p:spPr>
        <p:txBody>
          <a:bodyPr/>
          <a:lstStyle>
            <a:lvl1pPr marL="0" indent="0">
              <a:buNone/>
              <a:defRPr baseline="0"/>
            </a:lvl1pPr>
          </a:lstStyle>
          <a:p>
            <a:r>
              <a:rPr lang="en-AU" dirty="0"/>
              <a:t>Select a picture to add</a:t>
            </a:r>
          </a:p>
        </p:txBody>
      </p:sp>
      <p:sp>
        <p:nvSpPr>
          <p:cNvPr id="17" name="Picture Placeholder 15"/>
          <p:cNvSpPr>
            <a:spLocks noGrp="1"/>
          </p:cNvSpPr>
          <p:nvPr>
            <p:ph type="pic" sz="quarter" idx="19" hasCustomPrompt="1"/>
          </p:nvPr>
        </p:nvSpPr>
        <p:spPr>
          <a:xfrm>
            <a:off x="6048000" y="4320000"/>
            <a:ext cx="3096000" cy="1764000"/>
          </a:xfrm>
        </p:spPr>
        <p:txBody>
          <a:bodyPr/>
          <a:lstStyle>
            <a:lvl1pPr marL="0" indent="0">
              <a:buNone/>
              <a:defRPr baseline="0"/>
            </a:lvl1pPr>
          </a:lstStyle>
          <a:p>
            <a:r>
              <a:rPr lang="en-AU" dirty="0"/>
              <a:t>Select a picture to add</a:t>
            </a:r>
          </a:p>
        </p:txBody>
      </p:sp>
      <p:sp>
        <p:nvSpPr>
          <p:cNvPr id="9"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433657314"/>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image only, 3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baseline="0"/>
            </a:lvl1pPr>
          </a:lstStyle>
          <a:p>
            <a:r>
              <a:rPr lang="en-US" dirty="0"/>
              <a:t>Title line 1</a:t>
            </a:r>
            <a:br>
              <a:rPr lang="en-US" dirty="0"/>
            </a:br>
            <a:r>
              <a:rPr lang="en-US" dirty="0"/>
              <a:t>Title line 2</a:t>
            </a:r>
            <a:br>
              <a:rPr lang="en-US" dirty="0"/>
            </a:br>
            <a:r>
              <a:rPr lang="en-US" dirty="0"/>
              <a:t>Title line 3</a:t>
            </a:r>
            <a:endParaRPr lang="en-AU" dirty="0"/>
          </a:p>
        </p:txBody>
      </p:sp>
      <p:sp>
        <p:nvSpPr>
          <p:cNvPr id="9" name="Picture Placeholder 10"/>
          <p:cNvSpPr>
            <a:spLocks noGrp="1"/>
          </p:cNvSpPr>
          <p:nvPr>
            <p:ph type="pic" sz="quarter" idx="14" hasCustomPrompt="1"/>
          </p:nvPr>
        </p:nvSpPr>
        <p:spPr>
          <a:xfrm>
            <a:off x="0" y="1958400"/>
            <a:ext cx="9144000" cy="4125600"/>
          </a:xfrm>
        </p:spPr>
        <p:txBody>
          <a:bodyPr/>
          <a:lstStyle>
            <a:lvl1pPr marL="0" indent="0">
              <a:buNone/>
              <a:defRPr baseline="0"/>
            </a:lvl1pPr>
          </a:lstStyle>
          <a:p>
            <a:r>
              <a:rPr lang="en-AU" dirty="0"/>
              <a:t>Select Picture here</a:t>
            </a:r>
          </a:p>
        </p:txBody>
      </p:sp>
      <p:sp>
        <p:nvSpPr>
          <p:cNvPr id="6"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2303128727"/>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image only,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9" name="Picture Placeholder 10"/>
          <p:cNvSpPr>
            <a:spLocks noGrp="1"/>
          </p:cNvSpPr>
          <p:nvPr>
            <p:ph type="pic" sz="quarter" idx="14" hasCustomPrompt="1"/>
          </p:nvPr>
        </p:nvSpPr>
        <p:spPr>
          <a:xfrm>
            <a:off x="0" y="1958400"/>
            <a:ext cx="9144000" cy="4125600"/>
          </a:xfrm>
        </p:spPr>
        <p:txBody>
          <a:bodyPr/>
          <a:lstStyle>
            <a:lvl1pPr marL="0" indent="0">
              <a:buNone/>
              <a:defRPr baseline="0"/>
            </a:lvl1pPr>
          </a:lstStyle>
          <a:p>
            <a:r>
              <a:rPr lang="en-AU" dirty="0"/>
              <a:t>Select Picture here</a:t>
            </a:r>
          </a:p>
        </p:txBody>
      </p:sp>
      <p:sp>
        <p:nvSpPr>
          <p:cNvPr id="6"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818349373"/>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image only,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9" name="Picture Placeholder 10"/>
          <p:cNvSpPr>
            <a:spLocks noGrp="1"/>
          </p:cNvSpPr>
          <p:nvPr>
            <p:ph type="pic" sz="quarter" idx="14" hasCustomPrompt="1"/>
          </p:nvPr>
        </p:nvSpPr>
        <p:spPr>
          <a:xfrm>
            <a:off x="0" y="1958400"/>
            <a:ext cx="9144000" cy="4125600"/>
          </a:xfrm>
        </p:spPr>
        <p:txBody>
          <a:bodyPr/>
          <a:lstStyle>
            <a:lvl1pPr marL="0" indent="0">
              <a:buNone/>
              <a:defRPr baseline="0"/>
            </a:lvl1pPr>
          </a:lstStyle>
          <a:p>
            <a:r>
              <a:rPr lang="en-AU" dirty="0"/>
              <a:t>Select Picture here</a:t>
            </a:r>
          </a:p>
        </p:txBody>
      </p:sp>
      <p:sp>
        <p:nvSpPr>
          <p:cNvPr id="6"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49043288"/>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aritime Services texture with bullets, 3 line">
    <p:bg bwMode="auto">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2688" b="2824"/>
          <a:stretch/>
        </p:blipFill>
        <p:spPr>
          <a:xfrm>
            <a:off x="0" y="324000"/>
            <a:ext cx="9144000" cy="5760000"/>
          </a:xfrm>
          <a:prstGeom prst="rect">
            <a:avLst/>
          </a:prstGeom>
        </p:spPr>
      </p:pic>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10008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4"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81393960"/>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aster title, left, 2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7"/>
          <p:cNvSpPr>
            <a:spLocks noGrp="1"/>
          </p:cNvSpPr>
          <p:nvPr userDrawn="1">
            <p:ph type="body" sz="quarter" idx="13" hasCustomPrompt="1"/>
          </p:nvPr>
        </p:nvSpPr>
        <p:spPr>
          <a:xfrm>
            <a:off x="432000" y="2050742"/>
            <a:ext cx="8492400" cy="553998"/>
          </a:xfrm>
          <a:noFill/>
        </p:spPr>
        <p:txBody>
          <a:bodyPr lIns="0" tIns="0" rIns="0" bIns="0">
            <a:noAutofit/>
          </a:bodyPr>
          <a:lstStyle>
            <a:lvl1pPr marL="0" indent="0">
              <a:lnSpc>
                <a:spcPct val="100000"/>
              </a:lnSpc>
              <a:spcBef>
                <a:spcPts val="0"/>
              </a:spcBef>
              <a:buNone/>
              <a:defRPr sz="1200">
                <a:solidFill>
                  <a:srgbClr val="3D4146"/>
                </a:solidFill>
              </a:defRPr>
            </a:lvl1pPr>
          </a:lstStyle>
          <a:p>
            <a:pPr lvl="0"/>
            <a:r>
              <a:rPr lang="en-US" dirty="0"/>
              <a:t>Name</a:t>
            </a:r>
          </a:p>
          <a:p>
            <a:pPr lvl="0"/>
            <a:r>
              <a:rPr lang="en-US" dirty="0"/>
              <a:t>Job Title and Business</a:t>
            </a:r>
          </a:p>
          <a:p>
            <a:pPr lvl="0"/>
            <a:r>
              <a:rPr lang="en-US" dirty="0"/>
              <a:t>Date</a:t>
            </a:r>
          </a:p>
        </p:txBody>
      </p:sp>
      <p:sp>
        <p:nvSpPr>
          <p:cNvPr id="2" name="Title 1"/>
          <p:cNvSpPr>
            <a:spLocks noGrp="1"/>
          </p:cNvSpPr>
          <p:nvPr userDrawn="1">
            <p:ph type="title" hasCustomPrompt="1"/>
          </p:nvPr>
        </p:nvSpPr>
        <p:spPr>
          <a:xfrm>
            <a:off x="432000" y="788400"/>
            <a:ext cx="8492400" cy="669600"/>
          </a:xfrm>
          <a:prstGeom prst="rect">
            <a:avLst/>
          </a:prstGeom>
        </p:spPr>
        <p:txBody>
          <a:bodyPr lIns="0" tIns="0" rIns="0" bIns="0" anchor="t" anchorCtr="0">
            <a:noAutofit/>
          </a:bodyPr>
          <a:lstStyle>
            <a:lvl1pPr>
              <a:defRPr sz="2400" baseline="0">
                <a:solidFill>
                  <a:srgbClr val="3D4146"/>
                </a:solidFill>
              </a:defRPr>
            </a:lvl1pPr>
          </a:lstStyle>
          <a:p>
            <a:r>
              <a:rPr lang="en-US" dirty="0"/>
              <a:t>Title line 1</a:t>
            </a:r>
            <a:br>
              <a:rPr lang="en-US" dirty="0"/>
            </a:br>
            <a:r>
              <a:rPr lang="en-US" dirty="0"/>
              <a:t>Title line 2</a:t>
            </a:r>
            <a:br>
              <a:rPr lang="en-US" dirty="0"/>
            </a:br>
            <a:endParaRPr lang="en-AU" dirty="0"/>
          </a:p>
        </p:txBody>
      </p:sp>
    </p:spTree>
    <p:extLst>
      <p:ext uri="{BB962C8B-B14F-4D97-AF65-F5344CB8AC3E}">
        <p14:creationId xmlns:p14="http://schemas.microsoft.com/office/powerpoint/2010/main" val="2997537796"/>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aritime Services texture with bullets, 2 line">
    <p:bg bwMode="auto">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2688" b="2824"/>
          <a:stretch/>
        </p:blipFill>
        <p:spPr>
          <a:xfrm>
            <a:off x="0" y="324000"/>
            <a:ext cx="9144000" cy="5760000"/>
          </a:xfrm>
          <a:prstGeom prst="rect">
            <a:avLst/>
          </a:prstGeom>
        </p:spPr>
      </p:pic>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6696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br>
              <a:rPr lang="en-US" dirty="0"/>
            </a:br>
            <a:r>
              <a:rPr lang="en-US" dirty="0"/>
              <a:t>Title line 2</a:t>
            </a:r>
            <a:endParaRPr lang="en-AU" dirty="0"/>
          </a:p>
        </p:txBody>
      </p:sp>
      <p:sp>
        <p:nvSpPr>
          <p:cNvPr id="14"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429390497"/>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aritime Services texture with bullets, 1 line">
    <p:bg bwMode="auto">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t="2688" b="2824"/>
          <a:stretch/>
        </p:blipFill>
        <p:spPr>
          <a:xfrm>
            <a:off x="0" y="324000"/>
            <a:ext cx="9144000" cy="5760000"/>
          </a:xfrm>
          <a:prstGeom prst="rect">
            <a:avLst/>
          </a:prstGeom>
        </p:spPr>
      </p:pic>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3384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endParaRPr lang="en-AU" dirty="0"/>
          </a:p>
        </p:txBody>
      </p:sp>
      <p:sp>
        <p:nvSpPr>
          <p:cNvPr id="14"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39395815"/>
      </p:ext>
    </p:extLst>
  </p:cSld>
  <p:clrMapOvr>
    <a:masterClrMapping/>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Light Octagon with bullets, 3 line">
    <p:bg bwMode="auto">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10008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4"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25205169"/>
      </p:ext>
    </p:extLst>
  </p:cSld>
  <p:clrMapOvr>
    <a:masterClrMapping/>
  </p:clrMapOvr>
  <p:transition>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Light Octagon with bullets, 2 line">
    <p:bg bwMode="auto">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6696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br>
              <a:rPr lang="en-US" dirty="0"/>
            </a:br>
            <a:r>
              <a:rPr lang="en-US" dirty="0"/>
              <a:t>Title line 2</a:t>
            </a:r>
            <a:endParaRPr lang="en-AU" dirty="0"/>
          </a:p>
        </p:txBody>
      </p:sp>
      <p:sp>
        <p:nvSpPr>
          <p:cNvPr id="14"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17643955"/>
      </p:ext>
    </p:extLst>
  </p:cSld>
  <p:clrMapOvr>
    <a:masterClrMapping/>
  </p:clrMapOvr>
  <p:transition>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Light Octagon with bullets, 1 line">
    <p:bg bwMode="auto">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3384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endParaRPr lang="en-AU" dirty="0"/>
          </a:p>
        </p:txBody>
      </p:sp>
      <p:sp>
        <p:nvSpPr>
          <p:cNvPr id="14"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45944832"/>
      </p:ext>
    </p:extLst>
  </p:cSld>
  <p:clrMapOvr>
    <a:masterClrMapping/>
  </p:clrMapOvr>
  <p:transition>
    <p:fade/>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ight Pattern with bullets, 3 line">
    <p:bg bwMode="auto">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10008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4"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24666653"/>
      </p:ext>
    </p:extLst>
  </p:cSld>
  <p:clrMapOvr>
    <a:masterClrMapping/>
  </p:clrMapOvr>
  <p:transition>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Light Pattern with bullets, 2 line">
    <p:bg bwMode="auto">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6696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br>
              <a:rPr lang="en-US" dirty="0"/>
            </a:br>
            <a:r>
              <a:rPr lang="en-US" dirty="0"/>
              <a:t>Title line 2</a:t>
            </a:r>
            <a:endParaRPr lang="en-AU" dirty="0"/>
          </a:p>
        </p:txBody>
      </p:sp>
      <p:sp>
        <p:nvSpPr>
          <p:cNvPr id="14"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629051572"/>
      </p:ext>
    </p:extLst>
  </p:cSld>
  <p:clrMapOvr>
    <a:masterClrMapping/>
  </p:clrMapOvr>
  <p:transition>
    <p:fade/>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Light Pattern with bullets, 1 line">
    <p:bg bwMode="auto">
      <p:bgRef idx="1001">
        <a:schemeClr val="bg1"/>
      </p:bgRef>
    </p:bg>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338400"/>
          </a:xfrm>
          <a:prstGeom prst="rect">
            <a:avLst/>
          </a:prstGeom>
        </p:spPr>
        <p:txBody>
          <a:bodyPr lIns="0" tIns="0" rIns="0" bIns="0" anchor="t" anchorCtr="0">
            <a:noAutofit/>
          </a:bodyPr>
          <a:lstStyle>
            <a:lvl1pPr>
              <a:defRPr sz="2400" baseline="0">
                <a:solidFill>
                  <a:schemeClr val="tx2"/>
                </a:solidFill>
              </a:defRPr>
            </a:lvl1pPr>
          </a:lstStyle>
          <a:p>
            <a:r>
              <a:rPr lang="en-US" dirty="0"/>
              <a:t>Title line 1</a:t>
            </a:r>
            <a:endParaRPr lang="en-AU" dirty="0"/>
          </a:p>
        </p:txBody>
      </p:sp>
      <p:sp>
        <p:nvSpPr>
          <p:cNvPr id="14"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261931485"/>
      </p:ext>
    </p:extLst>
  </p:cSld>
  <p:clrMapOvr>
    <a:masterClrMapping/>
  </p:clrMapOvr>
  <p:transition>
    <p:fade/>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aritime Services texture, end slide, 3 lin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t="2688" b="2824"/>
          <a:stretch/>
        </p:blipFill>
        <p:spPr>
          <a:xfrm>
            <a:off x="0" y="324000"/>
            <a:ext cx="9144000" cy="5760000"/>
          </a:xfrm>
          <a:prstGeom prst="rect">
            <a:avLst/>
          </a:prstGeom>
        </p:spPr>
      </p:pic>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10008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4"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2519493674"/>
      </p:ext>
    </p:extLst>
  </p:cSld>
  <p:clrMapOvr>
    <a:masterClrMapping/>
  </p:clrMapOvr>
  <p:transition>
    <p:fade/>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Maritime Services texture, end slide, 2 lin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t="2688" b="2824"/>
          <a:stretch/>
        </p:blipFill>
        <p:spPr>
          <a:xfrm>
            <a:off x="0" y="324000"/>
            <a:ext cx="9144000" cy="5760000"/>
          </a:xfrm>
          <a:prstGeom prst="rect">
            <a:avLst/>
          </a:prstGeom>
        </p:spPr>
      </p:pic>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6696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br>
              <a:rPr lang="en-US" dirty="0"/>
            </a:br>
            <a:r>
              <a:rPr lang="en-US" dirty="0"/>
              <a:t>Title line 2</a:t>
            </a:r>
            <a:endParaRPr lang="en-AU" dirty="0"/>
          </a:p>
        </p:txBody>
      </p:sp>
      <p:sp>
        <p:nvSpPr>
          <p:cNvPr id="14"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2983730255"/>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aster title, left, 1 line">
    <p:bg bwMode="auto">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0"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Text Placeholder 7"/>
          <p:cNvSpPr>
            <a:spLocks noGrp="1"/>
          </p:cNvSpPr>
          <p:nvPr userDrawn="1">
            <p:ph type="body" sz="quarter" idx="13" hasCustomPrompt="1"/>
          </p:nvPr>
        </p:nvSpPr>
        <p:spPr>
          <a:xfrm>
            <a:off x="432000" y="2050742"/>
            <a:ext cx="8492400" cy="553998"/>
          </a:xfrm>
          <a:noFill/>
        </p:spPr>
        <p:txBody>
          <a:bodyPr lIns="0" tIns="0" rIns="0" bIns="0">
            <a:noAutofit/>
          </a:bodyPr>
          <a:lstStyle>
            <a:lvl1pPr marL="0" indent="0">
              <a:lnSpc>
                <a:spcPct val="100000"/>
              </a:lnSpc>
              <a:spcBef>
                <a:spcPts val="0"/>
              </a:spcBef>
              <a:buNone/>
              <a:defRPr sz="1200">
                <a:solidFill>
                  <a:srgbClr val="3D4146"/>
                </a:solidFill>
              </a:defRPr>
            </a:lvl1pPr>
          </a:lstStyle>
          <a:p>
            <a:pPr lvl="0"/>
            <a:r>
              <a:rPr lang="en-US" dirty="0"/>
              <a:t>Name</a:t>
            </a:r>
          </a:p>
          <a:p>
            <a:pPr lvl="0"/>
            <a:r>
              <a:rPr lang="en-US" dirty="0"/>
              <a:t>Job Title and Business</a:t>
            </a:r>
          </a:p>
          <a:p>
            <a:pPr lvl="0"/>
            <a:r>
              <a:rPr lang="en-US" dirty="0"/>
              <a:t>Date</a:t>
            </a:r>
          </a:p>
        </p:txBody>
      </p:sp>
      <p:sp>
        <p:nvSpPr>
          <p:cNvPr id="2" name="Title 1"/>
          <p:cNvSpPr>
            <a:spLocks noGrp="1"/>
          </p:cNvSpPr>
          <p:nvPr userDrawn="1">
            <p:ph type="title" hasCustomPrompt="1"/>
          </p:nvPr>
        </p:nvSpPr>
        <p:spPr>
          <a:xfrm>
            <a:off x="432000" y="788400"/>
            <a:ext cx="8492400" cy="338400"/>
          </a:xfrm>
          <a:prstGeom prst="rect">
            <a:avLst/>
          </a:prstGeom>
        </p:spPr>
        <p:txBody>
          <a:bodyPr lIns="0" tIns="0" rIns="0" bIns="0" anchor="t" anchorCtr="0">
            <a:noAutofit/>
          </a:bodyPr>
          <a:lstStyle>
            <a:lvl1pPr>
              <a:defRPr sz="2400" baseline="0">
                <a:solidFill>
                  <a:srgbClr val="3D4146"/>
                </a:solidFill>
              </a:defRPr>
            </a:lvl1pPr>
          </a:lstStyle>
          <a:p>
            <a:r>
              <a:rPr lang="en-US" dirty="0"/>
              <a:t>Title line 1</a:t>
            </a:r>
            <a:endParaRPr lang="en-AU" dirty="0"/>
          </a:p>
        </p:txBody>
      </p:sp>
    </p:spTree>
    <p:extLst>
      <p:ext uri="{BB962C8B-B14F-4D97-AF65-F5344CB8AC3E}">
        <p14:creationId xmlns:p14="http://schemas.microsoft.com/office/powerpoint/2010/main" val="549533358"/>
      </p:ext>
    </p:extLst>
  </p:cSld>
  <p:clrMapOvr>
    <a:masterClrMapping/>
  </p:clrMapOvr>
  <p:transition>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Maritime Services texture, end slide, 1 lin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t="2688" b="2824"/>
          <a:stretch/>
        </p:blipFill>
        <p:spPr>
          <a:xfrm>
            <a:off x="0" y="324000"/>
            <a:ext cx="9144000" cy="5760000"/>
          </a:xfrm>
          <a:prstGeom prst="rect">
            <a:avLst/>
          </a:prstGeom>
        </p:spPr>
      </p:pic>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3384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endParaRPr lang="en-AU" dirty="0"/>
          </a:p>
        </p:txBody>
      </p:sp>
      <p:sp>
        <p:nvSpPr>
          <p:cNvPr id="14"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3800056484"/>
      </p:ext>
    </p:extLst>
  </p:cSld>
  <p:clrMapOvr>
    <a:masterClrMapping/>
  </p:clrMapOvr>
  <p:transition>
    <p:fade/>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Light Octagon, end slide, 3 line">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10008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4"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3002462269"/>
      </p:ext>
    </p:extLst>
  </p:cSld>
  <p:clrMapOvr>
    <a:masterClrMapping/>
  </p:clrMapOvr>
  <p:transition>
    <p:fade/>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Light Octagon, end slide, 2 line">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6696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br>
              <a:rPr lang="en-US" dirty="0"/>
            </a:br>
            <a:r>
              <a:rPr lang="en-US" dirty="0"/>
              <a:t>Title line 2</a:t>
            </a:r>
            <a:endParaRPr lang="en-AU" dirty="0"/>
          </a:p>
        </p:txBody>
      </p:sp>
      <p:sp>
        <p:nvSpPr>
          <p:cNvPr id="14"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3057530126"/>
      </p:ext>
    </p:extLst>
  </p:cSld>
  <p:clrMapOvr>
    <a:masterClrMapping/>
  </p:clrMapOvr>
  <p:transition>
    <p:fade/>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Light Octagon, end slide, 1 line">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3384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endParaRPr lang="en-AU" dirty="0"/>
          </a:p>
        </p:txBody>
      </p:sp>
      <p:sp>
        <p:nvSpPr>
          <p:cNvPr id="14"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2608041142"/>
      </p:ext>
    </p:extLst>
  </p:cSld>
  <p:clrMapOvr>
    <a:masterClrMapping/>
  </p:clrMapOvr>
  <p:transition>
    <p:fade/>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Light Pattern, end slide, 3 line">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10008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4"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1644146548"/>
      </p:ext>
    </p:extLst>
  </p:cSld>
  <p:clrMapOvr>
    <a:masterClrMapping/>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Light Pattern, end slide, 2 line">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6696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br>
              <a:rPr lang="en-US" dirty="0"/>
            </a:br>
            <a:r>
              <a:rPr lang="en-US" dirty="0"/>
              <a:t>Title line 2</a:t>
            </a:r>
            <a:endParaRPr lang="en-AU" dirty="0"/>
          </a:p>
        </p:txBody>
      </p:sp>
      <p:sp>
        <p:nvSpPr>
          <p:cNvPr id="14"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4257442059"/>
      </p:ext>
    </p:extLst>
  </p:cSld>
  <p:clrMapOvr>
    <a:masterClrMapping/>
  </p:clrMapOvr>
  <p:transition>
    <p:fade/>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ight Pattern, end slide, 1 line">
    <p:spTree>
      <p:nvGrpSpPr>
        <p:cNvPr id="1" name=""/>
        <p:cNvGrpSpPr/>
        <p:nvPr/>
      </p:nvGrpSpPr>
      <p:grpSpPr>
        <a:xfrm>
          <a:off x="0" y="0"/>
          <a:ext cx="0" cy="0"/>
          <a:chOff x="0" y="0"/>
          <a:chExt cx="0" cy="0"/>
        </a:xfrm>
      </p:grpSpPr>
      <p:sp>
        <p:nvSpPr>
          <p:cNvPr id="6" name="Rectangle 5"/>
          <p:cNvSpPr/>
          <p:nvPr userDrawn="1"/>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2"/>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338400"/>
          </a:xfrm>
          <a:prstGeom prst="rect">
            <a:avLst/>
          </a:prstGeom>
        </p:spPr>
        <p:txBody>
          <a:bodyPr lIns="0" tIns="0" rIns="0" bIns="0" anchor="t" anchorCtr="0">
            <a:noAutofit/>
          </a:bodyPr>
          <a:lstStyle>
            <a:lvl1pPr>
              <a:defRPr sz="2400" b="0" baseline="0">
                <a:solidFill>
                  <a:schemeClr val="tx2"/>
                </a:solidFill>
              </a:defRPr>
            </a:lvl1pPr>
          </a:lstStyle>
          <a:p>
            <a:r>
              <a:rPr lang="en-US" dirty="0"/>
              <a:t>Title line 1</a:t>
            </a:r>
            <a:endParaRPr lang="en-AU" dirty="0"/>
          </a:p>
        </p:txBody>
      </p:sp>
      <p:sp>
        <p:nvSpPr>
          <p:cNvPr id="14"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2401597952"/>
      </p:ext>
    </p:extLst>
  </p:cSld>
  <p:clrMapOvr>
    <a:masterClrMapping/>
  </p:clrMapOvr>
  <p:transition>
    <p:fade/>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ext with landscape, 3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169277"/>
          </a:xfrm>
        </p:spPr>
        <p:txBody>
          <a:bodyPr lIns="0" tIns="0" rIns="0" bIns="0">
            <a:noAutofit/>
          </a:bodyPr>
          <a:lstStyle>
            <a:lvl1pPr marL="0" indent="0">
              <a:lnSpc>
                <a:spcPct val="100000"/>
              </a:lnSpc>
              <a:spcBef>
                <a:spcPts val="0"/>
              </a:spcBef>
              <a:buFont typeface="+mj-lt"/>
              <a:buNone/>
              <a:defRPr sz="1100"/>
            </a:lvl1pPr>
          </a:lstStyle>
          <a:p>
            <a:pPr lvl="0"/>
            <a:r>
              <a:rPr lang="en-US" dirty="0"/>
              <a:t>Enter text here</a:t>
            </a:r>
          </a:p>
        </p:txBody>
      </p:sp>
      <p:sp>
        <p:nvSpPr>
          <p:cNvPr id="10"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6" name="Chart Placeholder 5"/>
          <p:cNvSpPr>
            <a:spLocks noGrp="1"/>
          </p:cNvSpPr>
          <p:nvPr>
            <p:ph type="chart" sz="quarter" idx="14" hasCustomPrompt="1"/>
          </p:nvPr>
        </p:nvSpPr>
        <p:spPr>
          <a:xfrm>
            <a:off x="0" y="2513013"/>
            <a:ext cx="9144000" cy="3570287"/>
          </a:xfrm>
        </p:spPr>
        <p:txBody>
          <a:bodyPr/>
          <a:lstStyle>
            <a:lvl1pPr marL="0" indent="0">
              <a:buNone/>
              <a:defRPr/>
            </a:lvl1pPr>
          </a:lstStyle>
          <a:p>
            <a:r>
              <a:rPr lang="en-AU" dirty="0"/>
              <a:t>Insert Chart here</a:t>
            </a:r>
          </a:p>
        </p:txBody>
      </p:sp>
      <p:sp>
        <p:nvSpPr>
          <p:cNvPr id="7"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418436808"/>
      </p:ext>
    </p:extLst>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xt with landscape,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169277"/>
          </a:xfrm>
        </p:spPr>
        <p:txBody>
          <a:bodyPr lIns="0" tIns="0" rIns="0" bIns="0">
            <a:noAutofit/>
          </a:bodyPr>
          <a:lstStyle>
            <a:lvl1pPr marL="0" indent="0">
              <a:lnSpc>
                <a:spcPct val="100000"/>
              </a:lnSpc>
              <a:spcBef>
                <a:spcPts val="0"/>
              </a:spcBef>
              <a:buFont typeface="+mj-lt"/>
              <a:buNone/>
              <a:defRPr sz="1100"/>
            </a:lvl1pPr>
          </a:lstStyle>
          <a:p>
            <a:pPr lvl="0"/>
            <a:r>
              <a:rPr lang="en-US" dirty="0"/>
              <a:t>Enter text here</a:t>
            </a:r>
          </a:p>
        </p:txBody>
      </p:sp>
      <p:sp>
        <p:nvSpPr>
          <p:cNvPr id="10"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6" name="Chart Placeholder 5"/>
          <p:cNvSpPr>
            <a:spLocks noGrp="1"/>
          </p:cNvSpPr>
          <p:nvPr>
            <p:ph type="chart" sz="quarter" idx="14" hasCustomPrompt="1"/>
          </p:nvPr>
        </p:nvSpPr>
        <p:spPr>
          <a:xfrm>
            <a:off x="0" y="2513013"/>
            <a:ext cx="9144000" cy="3570287"/>
          </a:xfrm>
        </p:spPr>
        <p:txBody>
          <a:bodyPr/>
          <a:lstStyle>
            <a:lvl1pPr marL="0" indent="0">
              <a:buNone/>
              <a:defRPr/>
            </a:lvl1pPr>
          </a:lstStyle>
          <a:p>
            <a:r>
              <a:rPr lang="en-AU" dirty="0"/>
              <a:t>Insert Chart here</a:t>
            </a:r>
          </a:p>
        </p:txBody>
      </p:sp>
      <p:sp>
        <p:nvSpPr>
          <p:cNvPr id="7"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945092725"/>
      </p:ext>
    </p:extLst>
  </p:cSld>
  <p:clrMapOvr>
    <a:masterClrMapping/>
  </p:clrMapOvr>
  <p:transition>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xt with landscape,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169277"/>
          </a:xfrm>
        </p:spPr>
        <p:txBody>
          <a:bodyPr lIns="0" tIns="0" rIns="0" bIns="0">
            <a:noAutofit/>
          </a:bodyPr>
          <a:lstStyle>
            <a:lvl1pPr marL="0" indent="0">
              <a:lnSpc>
                <a:spcPct val="100000"/>
              </a:lnSpc>
              <a:spcBef>
                <a:spcPts val="0"/>
              </a:spcBef>
              <a:buFont typeface="+mj-lt"/>
              <a:buNone/>
              <a:defRPr sz="1100"/>
            </a:lvl1pPr>
          </a:lstStyle>
          <a:p>
            <a:pPr lvl="0"/>
            <a:r>
              <a:rPr lang="en-US" dirty="0"/>
              <a:t>Enter text here</a:t>
            </a:r>
          </a:p>
        </p:txBody>
      </p:sp>
      <p:sp>
        <p:nvSpPr>
          <p:cNvPr id="10"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6" name="Chart Placeholder 5"/>
          <p:cNvSpPr>
            <a:spLocks noGrp="1"/>
          </p:cNvSpPr>
          <p:nvPr>
            <p:ph type="chart" sz="quarter" idx="14" hasCustomPrompt="1"/>
          </p:nvPr>
        </p:nvSpPr>
        <p:spPr>
          <a:xfrm>
            <a:off x="0" y="2513013"/>
            <a:ext cx="9144000" cy="3570287"/>
          </a:xfrm>
        </p:spPr>
        <p:txBody>
          <a:bodyPr/>
          <a:lstStyle>
            <a:lvl1pPr marL="0" indent="0">
              <a:buNone/>
              <a:defRPr/>
            </a:lvl1pPr>
          </a:lstStyle>
          <a:p>
            <a:r>
              <a:rPr lang="en-AU" dirty="0"/>
              <a:t>Insert Chart here</a:t>
            </a:r>
          </a:p>
        </p:txBody>
      </p:sp>
      <p:sp>
        <p:nvSpPr>
          <p:cNvPr id="7"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06827266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ster title, right, boxed, 3 line">
    <p:bg bwMode="auto">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4572000" y="549331"/>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5" name="Title 1"/>
          <p:cNvSpPr>
            <a:spLocks noGrp="1"/>
          </p:cNvSpPr>
          <p:nvPr>
            <p:ph type="title" hasCustomPrompt="1"/>
          </p:nvPr>
        </p:nvSpPr>
        <p:spPr>
          <a:xfrm>
            <a:off x="5004000" y="788400"/>
            <a:ext cx="3708000" cy="1000800"/>
          </a:xfrm>
          <a:prstGeom prst="rect">
            <a:avLst/>
          </a:prstGeom>
        </p:spPr>
        <p:txBody>
          <a:bodyPr lIns="0" tIns="0" rIns="0" bIns="0" anchor="t" anchorCtr="0">
            <a:noAutofit/>
          </a:bodyPr>
          <a:lstStyle>
            <a:lvl1pPr>
              <a:defRPr sz="2400" baseline="0"/>
            </a:lvl1pPr>
          </a:lstStyle>
          <a:p>
            <a:r>
              <a:rPr lang="en-US" dirty="0"/>
              <a:t>Title line 1</a:t>
            </a:r>
            <a:br>
              <a:rPr lang="en-US" dirty="0"/>
            </a:br>
            <a:r>
              <a:rPr lang="en-US" dirty="0"/>
              <a:t>Title line 2</a:t>
            </a:r>
            <a:br>
              <a:rPr lang="en-US" dirty="0"/>
            </a:br>
            <a:r>
              <a:rPr lang="en-US" dirty="0"/>
              <a:t>Title line 3</a:t>
            </a:r>
            <a:br>
              <a:rPr lang="en-US" dirty="0"/>
            </a:br>
            <a:endParaRPr lang="en-AU" dirty="0"/>
          </a:p>
        </p:txBody>
      </p:sp>
      <p:sp>
        <p:nvSpPr>
          <p:cNvPr id="16" name="Text Placeholder 7"/>
          <p:cNvSpPr>
            <a:spLocks noGrp="1"/>
          </p:cNvSpPr>
          <p:nvPr>
            <p:ph type="body" sz="quarter" idx="13" hasCustomPrompt="1"/>
          </p:nvPr>
        </p:nvSpPr>
        <p:spPr>
          <a:xfrm>
            <a:off x="5004000" y="2052000"/>
            <a:ext cx="3708000" cy="553998"/>
          </a:xfrm>
        </p:spPr>
        <p:txBody>
          <a:bodyPr lIns="0" tIns="0" rIns="0" bIns="0">
            <a:noAutofit/>
          </a:bodyPr>
          <a:lstStyle>
            <a:lvl1pPr marL="0" indent="0">
              <a:lnSpc>
                <a:spcPct val="100000"/>
              </a:lnSpc>
              <a:spcBef>
                <a:spcPts val="0"/>
              </a:spcBef>
              <a:buNone/>
              <a:defRPr sz="1200"/>
            </a:lvl1pPr>
          </a:lstStyle>
          <a:p>
            <a:pPr lvl="0"/>
            <a:r>
              <a:rPr lang="en-US" dirty="0"/>
              <a:t>Name</a:t>
            </a:r>
          </a:p>
          <a:p>
            <a:pPr lvl="0"/>
            <a:r>
              <a:rPr lang="en-US" dirty="0"/>
              <a:t>Job Title and Business</a:t>
            </a:r>
          </a:p>
          <a:p>
            <a:pPr lvl="0"/>
            <a:r>
              <a:rPr lang="en-US" dirty="0"/>
              <a:t>Date</a:t>
            </a:r>
          </a:p>
        </p:txBody>
      </p:sp>
      <p:sp>
        <p:nvSpPr>
          <p:cNvPr id="17" name="Tab 1"/>
          <p:cNvSpPr/>
          <p:nvPr userDrawn="1"/>
        </p:nvSpPr>
        <p:spPr>
          <a:xfrm>
            <a:off x="457200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340623042"/>
      </p:ext>
    </p:extLst>
  </p:cSld>
  <p:clrMapOvr>
    <a:masterClrMapping/>
  </p:clrMapOvr>
  <p:transition>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xt with Table Landscape, 3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169277"/>
          </a:xfrm>
        </p:spPr>
        <p:txBody>
          <a:bodyPr lIns="0" tIns="0" rIns="0" bIns="0">
            <a:noAutofit/>
          </a:bodyPr>
          <a:lstStyle>
            <a:lvl1pPr marL="0" indent="0">
              <a:lnSpc>
                <a:spcPct val="100000"/>
              </a:lnSpc>
              <a:spcBef>
                <a:spcPts val="0"/>
              </a:spcBef>
              <a:buFont typeface="+mj-lt"/>
              <a:buNone/>
              <a:defRPr sz="1100"/>
            </a:lvl1pPr>
          </a:lstStyle>
          <a:p>
            <a:pPr lvl="0"/>
            <a:r>
              <a:rPr lang="en-US" dirty="0"/>
              <a:t>Enter text here</a:t>
            </a:r>
          </a:p>
        </p:txBody>
      </p:sp>
      <p:sp>
        <p:nvSpPr>
          <p:cNvPr id="10" name="Title 1"/>
          <p:cNvSpPr>
            <a:spLocks noGrp="1"/>
          </p:cNvSpPr>
          <p:nvPr>
            <p:ph type="title" hasCustomPrompt="1"/>
          </p:nvPr>
        </p:nvSpPr>
        <p:spPr>
          <a:xfrm>
            <a:off x="432000" y="788400"/>
            <a:ext cx="8492400" cy="1000800"/>
          </a:xfrm>
          <a:prstGeom prst="rect">
            <a:avLst/>
          </a:prstGeom>
        </p:spPr>
        <p:txBody>
          <a:bodyPr lIns="0" tIns="0" rIns="0" bIns="0" anchor="t" anchorCtr="0">
            <a:noAutofit/>
          </a:bodyPr>
          <a:lstStyle>
            <a:lvl1pPr>
              <a:defRPr baseline="0"/>
            </a:lvl1pPr>
          </a:lstStyle>
          <a:p>
            <a:r>
              <a:rPr lang="en-US" dirty="0"/>
              <a:t>Title line 1</a:t>
            </a:r>
            <a:br>
              <a:rPr lang="en-US" dirty="0"/>
            </a:br>
            <a:r>
              <a:rPr lang="en-US" dirty="0"/>
              <a:t>Title line 2</a:t>
            </a:r>
            <a:br>
              <a:rPr lang="en-US" dirty="0"/>
            </a:br>
            <a:r>
              <a:rPr lang="en-US" dirty="0"/>
              <a:t>Title line 3</a:t>
            </a:r>
            <a:endParaRPr lang="en-AU" dirty="0"/>
          </a:p>
        </p:txBody>
      </p:sp>
      <p:sp>
        <p:nvSpPr>
          <p:cNvPr id="4" name="Table Placeholder 3"/>
          <p:cNvSpPr>
            <a:spLocks noGrp="1"/>
          </p:cNvSpPr>
          <p:nvPr>
            <p:ph type="tbl" sz="quarter" idx="14" hasCustomPrompt="1"/>
          </p:nvPr>
        </p:nvSpPr>
        <p:spPr>
          <a:xfrm>
            <a:off x="0" y="2512799"/>
            <a:ext cx="9144000" cy="3571200"/>
          </a:xfrm>
        </p:spPr>
        <p:txBody>
          <a:bodyPr/>
          <a:lstStyle>
            <a:lvl1pPr marL="0" indent="0">
              <a:buFontTx/>
              <a:buNone/>
              <a:defRPr/>
            </a:lvl1pPr>
          </a:lstStyle>
          <a:p>
            <a:r>
              <a:rPr lang="en-AU" dirty="0"/>
              <a:t>Insert Table here</a:t>
            </a:r>
          </a:p>
        </p:txBody>
      </p:sp>
      <p:sp>
        <p:nvSpPr>
          <p:cNvPr id="6" name="Tab 1"/>
          <p:cNvSpPr/>
          <p:nvPr userDrawn="1"/>
        </p:nvSpPr>
        <p:spPr>
          <a:xfrm>
            <a:off x="0"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869829609"/>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 with Table Landscape,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169277"/>
          </a:xfrm>
        </p:spPr>
        <p:txBody>
          <a:bodyPr lIns="0" tIns="0" rIns="0" bIns="0">
            <a:noAutofit/>
          </a:bodyPr>
          <a:lstStyle>
            <a:lvl1pPr marL="0" indent="0">
              <a:lnSpc>
                <a:spcPct val="100000"/>
              </a:lnSpc>
              <a:spcBef>
                <a:spcPts val="0"/>
              </a:spcBef>
              <a:buFont typeface="+mj-lt"/>
              <a:buNone/>
              <a:defRPr sz="1100"/>
            </a:lvl1pPr>
          </a:lstStyle>
          <a:p>
            <a:pPr lvl="0"/>
            <a:r>
              <a:rPr lang="en-US" dirty="0"/>
              <a:t>Enter text here</a:t>
            </a:r>
          </a:p>
        </p:txBody>
      </p:sp>
      <p:sp>
        <p:nvSpPr>
          <p:cNvPr id="10" name="Title 1"/>
          <p:cNvSpPr>
            <a:spLocks noGrp="1"/>
          </p:cNvSpPr>
          <p:nvPr>
            <p:ph type="title" hasCustomPrompt="1"/>
          </p:nvPr>
        </p:nvSpPr>
        <p:spPr>
          <a:xfrm>
            <a:off x="432000" y="788400"/>
            <a:ext cx="8492400" cy="669600"/>
          </a:xfrm>
          <a:prstGeom prst="rect">
            <a:avLst/>
          </a:prstGeom>
        </p:spPr>
        <p:txBody>
          <a:bodyPr lIns="0" tIns="0" rIns="0" bIns="0" anchor="t" anchorCtr="0">
            <a:noAutofit/>
          </a:bodyPr>
          <a:lstStyle/>
          <a:p>
            <a:r>
              <a:rPr lang="en-US" dirty="0"/>
              <a:t>Title line 1</a:t>
            </a:r>
            <a:br>
              <a:rPr lang="en-US" dirty="0"/>
            </a:br>
            <a:r>
              <a:rPr lang="en-US" dirty="0"/>
              <a:t>Title line 2</a:t>
            </a:r>
            <a:endParaRPr lang="en-AU" dirty="0"/>
          </a:p>
        </p:txBody>
      </p:sp>
      <p:sp>
        <p:nvSpPr>
          <p:cNvPr id="4" name="Table Placeholder 3"/>
          <p:cNvSpPr>
            <a:spLocks noGrp="1"/>
          </p:cNvSpPr>
          <p:nvPr>
            <p:ph type="tbl" sz="quarter" idx="14" hasCustomPrompt="1"/>
          </p:nvPr>
        </p:nvSpPr>
        <p:spPr>
          <a:xfrm>
            <a:off x="0" y="2512799"/>
            <a:ext cx="9144000" cy="3571200"/>
          </a:xfrm>
        </p:spPr>
        <p:txBody>
          <a:bodyPr/>
          <a:lstStyle>
            <a:lvl1pPr marL="0" indent="0">
              <a:buFontTx/>
              <a:buNone/>
              <a:defRPr/>
            </a:lvl1pPr>
          </a:lstStyle>
          <a:p>
            <a:r>
              <a:rPr lang="en-AU" dirty="0"/>
              <a:t>Insert Table here</a:t>
            </a:r>
          </a:p>
        </p:txBody>
      </p:sp>
      <p:sp>
        <p:nvSpPr>
          <p:cNvPr id="6" name="Tab 1"/>
          <p:cNvSpPr/>
          <p:nvPr userDrawn="1"/>
        </p:nvSpPr>
        <p:spPr>
          <a:xfrm>
            <a:off x="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903057775"/>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with Table Landscape,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8" name="Text Placeholder 8"/>
          <p:cNvSpPr>
            <a:spLocks noGrp="1"/>
          </p:cNvSpPr>
          <p:nvPr>
            <p:ph type="body" sz="quarter" idx="13" hasCustomPrompt="1"/>
          </p:nvPr>
        </p:nvSpPr>
        <p:spPr>
          <a:xfrm>
            <a:off x="432000" y="1940400"/>
            <a:ext cx="8492400" cy="169277"/>
          </a:xfrm>
        </p:spPr>
        <p:txBody>
          <a:bodyPr lIns="0" tIns="0" rIns="0" bIns="0">
            <a:noAutofit/>
          </a:bodyPr>
          <a:lstStyle>
            <a:lvl1pPr marL="0" indent="0">
              <a:lnSpc>
                <a:spcPct val="100000"/>
              </a:lnSpc>
              <a:spcBef>
                <a:spcPts val="0"/>
              </a:spcBef>
              <a:buFont typeface="+mj-lt"/>
              <a:buNone/>
              <a:defRPr sz="1100"/>
            </a:lvl1pPr>
          </a:lstStyle>
          <a:p>
            <a:pPr lvl="0"/>
            <a:r>
              <a:rPr lang="en-US" dirty="0"/>
              <a:t>Enter text here</a:t>
            </a:r>
          </a:p>
        </p:txBody>
      </p:sp>
      <p:sp>
        <p:nvSpPr>
          <p:cNvPr id="10" name="Title 1"/>
          <p:cNvSpPr>
            <a:spLocks noGrp="1"/>
          </p:cNvSpPr>
          <p:nvPr>
            <p:ph type="title" hasCustomPrompt="1"/>
          </p:nvPr>
        </p:nvSpPr>
        <p:spPr>
          <a:xfrm>
            <a:off x="432000" y="788400"/>
            <a:ext cx="8492400" cy="338400"/>
          </a:xfrm>
          <a:prstGeom prst="rect">
            <a:avLst/>
          </a:prstGeom>
        </p:spPr>
        <p:txBody>
          <a:bodyPr lIns="0" tIns="0" rIns="0" bIns="0" anchor="t" anchorCtr="0">
            <a:noAutofit/>
          </a:bodyPr>
          <a:lstStyle/>
          <a:p>
            <a:r>
              <a:rPr lang="en-US" dirty="0"/>
              <a:t>Title line 1</a:t>
            </a:r>
            <a:endParaRPr lang="en-AU" dirty="0"/>
          </a:p>
        </p:txBody>
      </p:sp>
      <p:sp>
        <p:nvSpPr>
          <p:cNvPr id="4" name="Table Placeholder 3"/>
          <p:cNvSpPr>
            <a:spLocks noGrp="1"/>
          </p:cNvSpPr>
          <p:nvPr>
            <p:ph type="tbl" sz="quarter" idx="14" hasCustomPrompt="1"/>
          </p:nvPr>
        </p:nvSpPr>
        <p:spPr>
          <a:xfrm>
            <a:off x="0" y="2512799"/>
            <a:ext cx="9144000" cy="3571200"/>
          </a:xfrm>
        </p:spPr>
        <p:txBody>
          <a:bodyPr/>
          <a:lstStyle>
            <a:lvl1pPr marL="0" indent="0">
              <a:buFontTx/>
              <a:buNone/>
              <a:defRPr/>
            </a:lvl1pPr>
          </a:lstStyle>
          <a:p>
            <a:r>
              <a:rPr lang="en-AU" dirty="0"/>
              <a:t>Insert Table here</a:t>
            </a:r>
          </a:p>
        </p:txBody>
      </p:sp>
      <p:sp>
        <p:nvSpPr>
          <p:cNvPr id="6" name="Tab 1"/>
          <p:cNvSpPr/>
          <p:nvPr userDrawn="1"/>
        </p:nvSpPr>
        <p:spPr>
          <a:xfrm>
            <a:off x="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1338895769"/>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White end slide, 3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1000800"/>
          </a:xfrm>
          <a:prstGeom prst="rect">
            <a:avLst/>
          </a:prstGeom>
        </p:spPr>
        <p:txBody>
          <a:bodyPr lIns="0" tIns="0" rIns="0" bIns="0" anchor="t" anchorCtr="0">
            <a:noAutofit/>
          </a:bodyPr>
          <a:lstStyle>
            <a:lvl1pPr>
              <a:defRPr sz="2400" b="1" baseline="0">
                <a:solidFill>
                  <a:schemeClr val="accent2"/>
                </a:solidFill>
              </a:defRPr>
            </a:lvl1pPr>
          </a:lstStyle>
          <a:p>
            <a:r>
              <a:rPr lang="en-US" dirty="0"/>
              <a:t>Title line 1</a:t>
            </a:r>
            <a:br>
              <a:rPr lang="en-US" dirty="0"/>
            </a:br>
            <a:r>
              <a:rPr lang="en-US" dirty="0"/>
              <a:t>Title line 2</a:t>
            </a:r>
            <a:br>
              <a:rPr lang="en-US" dirty="0"/>
            </a:br>
            <a:r>
              <a:rPr lang="en-US" dirty="0"/>
              <a:t>Title line 3</a:t>
            </a:r>
            <a:endParaRPr lang="en-AU" dirty="0"/>
          </a:p>
        </p:txBody>
      </p:sp>
      <p:sp>
        <p:nvSpPr>
          <p:cNvPr id="14" name="Tab 1"/>
          <p:cNvSpPr/>
          <p:nvPr userDrawn="1"/>
        </p:nvSpPr>
        <p:spPr>
          <a:xfrm>
            <a:off x="1" y="8316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504636175"/>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White end slide, 2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669600"/>
          </a:xfrm>
          <a:prstGeom prst="rect">
            <a:avLst/>
          </a:prstGeom>
        </p:spPr>
        <p:txBody>
          <a:bodyPr lIns="0" tIns="0" rIns="0" bIns="0" anchor="t" anchorCtr="0">
            <a:noAutofit/>
          </a:bodyPr>
          <a:lstStyle>
            <a:lvl1pPr>
              <a:defRPr sz="2400" b="1" baseline="0">
                <a:solidFill>
                  <a:schemeClr val="accent2"/>
                </a:solidFill>
              </a:defRPr>
            </a:lvl1pPr>
          </a:lstStyle>
          <a:p>
            <a:r>
              <a:rPr lang="en-US" dirty="0"/>
              <a:t>Title line 1</a:t>
            </a:r>
            <a:br>
              <a:rPr lang="en-US" dirty="0"/>
            </a:br>
            <a:r>
              <a:rPr lang="en-US" dirty="0"/>
              <a:t>Title line 2</a:t>
            </a:r>
            <a:endParaRPr lang="en-AU" dirty="0"/>
          </a:p>
        </p:txBody>
      </p:sp>
      <p:sp>
        <p:nvSpPr>
          <p:cNvPr id="14" name="Tab 1"/>
          <p:cNvSpPr/>
          <p:nvPr userDrawn="1"/>
        </p:nvSpPr>
        <p:spPr>
          <a:xfrm>
            <a:off x="1"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120000" y="3024000"/>
            <a:ext cx="2795634"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119999" y="3455999"/>
            <a:ext cx="2804399"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3217890250"/>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White end slide, 1 line">
    <p:bg bwMode="auto">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3" name="Title 1"/>
          <p:cNvSpPr>
            <a:spLocks noGrp="1"/>
          </p:cNvSpPr>
          <p:nvPr>
            <p:ph type="title" hasCustomPrompt="1"/>
          </p:nvPr>
        </p:nvSpPr>
        <p:spPr>
          <a:xfrm>
            <a:off x="431999" y="788400"/>
            <a:ext cx="8492400" cy="338400"/>
          </a:xfrm>
          <a:prstGeom prst="rect">
            <a:avLst/>
          </a:prstGeom>
        </p:spPr>
        <p:txBody>
          <a:bodyPr lIns="0" tIns="0" rIns="0" bIns="0" anchor="t" anchorCtr="0">
            <a:noAutofit/>
          </a:bodyPr>
          <a:lstStyle>
            <a:lvl1pPr>
              <a:defRPr sz="2400" b="1" baseline="0">
                <a:solidFill>
                  <a:schemeClr val="accent2"/>
                </a:solidFill>
              </a:defRPr>
            </a:lvl1pPr>
          </a:lstStyle>
          <a:p>
            <a:r>
              <a:rPr lang="en-US" dirty="0"/>
              <a:t>Title line 1</a:t>
            </a:r>
            <a:endParaRPr lang="en-AU" dirty="0"/>
          </a:p>
        </p:txBody>
      </p:sp>
      <p:sp>
        <p:nvSpPr>
          <p:cNvPr id="14" name="Tab 1"/>
          <p:cNvSpPr/>
          <p:nvPr userDrawn="1"/>
        </p:nvSpPr>
        <p:spPr>
          <a:xfrm>
            <a:off x="1"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7" name="Text Placeholder 6"/>
          <p:cNvSpPr>
            <a:spLocks noGrp="1"/>
          </p:cNvSpPr>
          <p:nvPr>
            <p:ph type="body" sz="quarter" idx="14" hasCustomPrompt="1"/>
          </p:nvPr>
        </p:nvSpPr>
        <p:spPr>
          <a:xfrm>
            <a:off x="6332399" y="3054480"/>
            <a:ext cx="2583899" cy="223053"/>
          </a:xfrm>
        </p:spPr>
        <p:txBody>
          <a:bodyPr>
            <a:noAutofit/>
          </a:bodyPr>
          <a:lstStyle>
            <a:lvl1pPr marL="0" indent="0">
              <a:buNone/>
              <a:defRPr sz="1600">
                <a:solidFill>
                  <a:schemeClr val="tx2"/>
                </a:solidFill>
              </a:defRPr>
            </a:lvl1pPr>
          </a:lstStyle>
          <a:p>
            <a:pPr lvl="0"/>
            <a:r>
              <a:rPr lang="en-AU" dirty="0"/>
              <a:t>Enter text here</a:t>
            </a:r>
          </a:p>
        </p:txBody>
      </p:sp>
      <p:sp>
        <p:nvSpPr>
          <p:cNvPr id="16" name="Text Placeholder 6"/>
          <p:cNvSpPr>
            <a:spLocks noGrp="1"/>
          </p:cNvSpPr>
          <p:nvPr>
            <p:ph type="body" sz="quarter" idx="15" hasCustomPrompt="1"/>
          </p:nvPr>
        </p:nvSpPr>
        <p:spPr>
          <a:xfrm>
            <a:off x="6332399" y="3486479"/>
            <a:ext cx="2592000" cy="1591200"/>
          </a:xfrm>
        </p:spPr>
        <p:txBody>
          <a:bodyPr>
            <a:noAutofit/>
          </a:bodyPr>
          <a:lstStyle>
            <a:lvl1pPr marL="0" indent="0">
              <a:spcBef>
                <a:spcPts val="0"/>
              </a:spcBef>
              <a:buNone/>
              <a:defRPr sz="1200">
                <a:solidFill>
                  <a:schemeClr val="tx2"/>
                </a:solidFill>
              </a:defRPr>
            </a:lvl1pPr>
          </a:lstStyle>
          <a:p>
            <a:pPr lvl="0"/>
            <a:r>
              <a:rPr lang="en-AU" dirty="0"/>
              <a:t>Enter text here</a:t>
            </a:r>
          </a:p>
        </p:txBody>
      </p:sp>
    </p:spTree>
    <p:extLst>
      <p:ext uri="{BB962C8B-B14F-4D97-AF65-F5344CB8AC3E}">
        <p14:creationId xmlns:p14="http://schemas.microsoft.com/office/powerpoint/2010/main" val="755592633"/>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Colour &amp; Tab">
    <p:bg bwMode="auto">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424988"/>
          </a:xfrm>
          <a:prstGeom prst="rect">
            <a:avLst/>
          </a:prstGeom>
        </p:spPr>
        <p:txBody>
          <a:bodyPr>
            <a:noAutofit/>
          </a:bodyPr>
          <a:lstStyle>
            <a:lvl1pPr>
              <a:defRPr baseline="0"/>
            </a:lvl1pPr>
          </a:lstStyle>
          <a:p>
            <a:r>
              <a:rPr lang="en-US" dirty="0"/>
              <a:t>Title line 1</a:t>
            </a:r>
            <a:endParaRPr lang="en-AU" dirty="0"/>
          </a:p>
        </p:txBody>
      </p:sp>
      <p:sp>
        <p:nvSpPr>
          <p:cNvPr id="5" name="Slide Number Placeholder 4"/>
          <p:cNvSpPr>
            <a:spLocks noGrp="1"/>
          </p:cNvSpPr>
          <p:nvPr>
            <p:ph type="sldNum" sz="quarter" idx="12"/>
          </p:nvPr>
        </p:nvSpPr>
        <p:spPr/>
        <p:txBody>
          <a:bodyPr/>
          <a:lstStyle/>
          <a:p>
            <a:fld id="{1375AD64-750F-4F68-B1B7-75972F27F639}" type="slidenum">
              <a:rPr lang="en-AU" smtClean="0"/>
              <a:pPr/>
              <a:t>‹#›</a:t>
            </a:fld>
            <a:endParaRPr lang="en-AU" dirty="0"/>
          </a:p>
        </p:txBody>
      </p:sp>
      <p:pic>
        <p:nvPicPr>
          <p:cNvPr id="1026" name="Picture 1"/>
          <p:cNvPicPr>
            <a:picLocks noChangeAspect="1" noChangeArrowheads="1"/>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432000" y="1839599"/>
            <a:ext cx="6220266" cy="353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Placeholder 9"/>
          <p:cNvSpPr>
            <a:spLocks noGrp="1"/>
          </p:cNvSpPr>
          <p:nvPr>
            <p:ph type="body" sz="quarter" idx="18"/>
          </p:nvPr>
        </p:nvSpPr>
        <p:spPr>
          <a:xfrm>
            <a:off x="432000" y="1305017"/>
            <a:ext cx="8492400" cy="449390"/>
          </a:xfrm>
        </p:spPr>
        <p:txBody>
          <a:bodyPr>
            <a:noAutofit/>
          </a:bodyPr>
          <a:lstStyle>
            <a:lvl1pPr>
              <a:lnSpc>
                <a:spcPct val="100000"/>
              </a:lnSpc>
              <a:defRPr/>
            </a:lvl1pPr>
          </a:lstStyle>
          <a:p>
            <a:pPr lvl="0"/>
            <a:r>
              <a:rPr lang="en-US" smtClean="0"/>
              <a:t>Click to edit Master text styles</a:t>
            </a:r>
          </a:p>
        </p:txBody>
      </p:sp>
      <p:sp>
        <p:nvSpPr>
          <p:cNvPr id="6" name="TextBox 5"/>
          <p:cNvSpPr txBox="1"/>
          <p:nvPr userDrawn="1"/>
        </p:nvSpPr>
        <p:spPr>
          <a:xfrm>
            <a:off x="6848916" y="1839599"/>
            <a:ext cx="2247900" cy="2062103"/>
          </a:xfrm>
          <a:prstGeom prst="rect">
            <a:avLst/>
          </a:prstGeom>
          <a:noFill/>
        </p:spPr>
        <p:txBody>
          <a:bodyPr wrap="square" rtlCol="0">
            <a:spAutoFit/>
          </a:bodyPr>
          <a:lstStyle/>
          <a:p>
            <a:r>
              <a:rPr lang="en-GB" sz="1600" dirty="0"/>
              <a:t>Please</a:t>
            </a:r>
            <a:r>
              <a:rPr lang="en-GB" sz="1600" baseline="0" dirty="0"/>
              <a:t> note, hyperlinks cannot be clicked in ‘Normal’ view. They can, however, be accessed when in ‘Reading’ view (View | Reading View) or in Slideshow mode.</a:t>
            </a:r>
            <a:endParaRPr lang="en-GB" sz="1600" dirty="0"/>
          </a:p>
        </p:txBody>
      </p:sp>
    </p:spTree>
    <p:extLst>
      <p:ext uri="{BB962C8B-B14F-4D97-AF65-F5344CB8AC3E}">
        <p14:creationId xmlns:p14="http://schemas.microsoft.com/office/powerpoint/2010/main" val="2522073023"/>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Add Texture Fill Help">
    <p:bg bwMode="auto">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492400" cy="424988"/>
          </a:xfrm>
          <a:prstGeom prst="rect">
            <a:avLst/>
          </a:prstGeom>
        </p:spPr>
        <p:txBody>
          <a:bodyPr>
            <a:noAutofit/>
          </a:bodyPr>
          <a:lstStyle>
            <a:lvl1pPr>
              <a:defRPr baseline="0"/>
            </a:lvl1pPr>
          </a:lstStyle>
          <a:p>
            <a:r>
              <a:rPr lang="en-US" dirty="0"/>
              <a:t>Title line 1</a:t>
            </a:r>
            <a:endParaRPr lang="en-AU" dirty="0"/>
          </a:p>
        </p:txBody>
      </p:sp>
      <p:sp>
        <p:nvSpPr>
          <p:cNvPr id="5" name="Slide Number Placeholder 4"/>
          <p:cNvSpPr>
            <a:spLocks noGrp="1"/>
          </p:cNvSpPr>
          <p:nvPr>
            <p:ph type="sldNum" sz="quarter" idx="12"/>
          </p:nvPr>
        </p:nvSpPr>
        <p:spPr/>
        <p:txBody>
          <a:bodyPr/>
          <a:lstStyle/>
          <a:p>
            <a:fld id="{1375AD64-750F-4F68-B1B7-75972F27F639}" type="slidenum">
              <a:rPr lang="en-AU" smtClean="0"/>
              <a:pPr/>
              <a:t>‹#›</a:t>
            </a:fld>
            <a:endParaRPr lang="en-AU" dirty="0"/>
          </a:p>
        </p:txBody>
      </p:sp>
      <p:sp>
        <p:nvSpPr>
          <p:cNvPr id="13" name="Text Placeholder 9"/>
          <p:cNvSpPr>
            <a:spLocks noGrp="1"/>
          </p:cNvSpPr>
          <p:nvPr>
            <p:ph type="body" sz="quarter" idx="18"/>
          </p:nvPr>
        </p:nvSpPr>
        <p:spPr>
          <a:xfrm>
            <a:off x="432000" y="1305017"/>
            <a:ext cx="8492400" cy="449390"/>
          </a:xfrm>
        </p:spPr>
        <p:txBody>
          <a:bodyPr>
            <a:noAutofit/>
          </a:bodyPr>
          <a:lstStyle>
            <a:lvl1pPr>
              <a:lnSpc>
                <a:spcPct val="100000"/>
              </a:lnSpc>
              <a:defRPr/>
            </a:lvl1pPr>
          </a:lstStyle>
          <a:p>
            <a:pPr lvl="0"/>
            <a:r>
              <a:rPr lang="en-US" smtClean="0"/>
              <a:t>Click to edit Master text styles</a:t>
            </a:r>
          </a:p>
        </p:txBody>
      </p:sp>
      <p:sp>
        <p:nvSpPr>
          <p:cNvPr id="6" name="TextBox 5"/>
          <p:cNvSpPr txBox="1"/>
          <p:nvPr userDrawn="1"/>
        </p:nvSpPr>
        <p:spPr>
          <a:xfrm>
            <a:off x="432000" y="1839599"/>
            <a:ext cx="8492400" cy="830997"/>
          </a:xfrm>
          <a:prstGeom prst="rect">
            <a:avLst/>
          </a:prstGeom>
          <a:noFill/>
        </p:spPr>
        <p:txBody>
          <a:bodyPr wrap="square" rtlCol="0">
            <a:spAutoFit/>
          </a:bodyPr>
          <a:lstStyle/>
          <a:p>
            <a:r>
              <a:rPr lang="en-GB" sz="1600" dirty="0"/>
              <a:t>To add a texture</a:t>
            </a:r>
            <a:r>
              <a:rPr lang="en-GB" sz="1600" baseline="0" dirty="0"/>
              <a:t> fill to a shape or background, select it, then right-click the shape or background and choose ‘Format Shape…’ (if it’s a picture placeholder it will be called ‘Format Picture’, if it’s a background it will be called ‘Format Background’):</a:t>
            </a:r>
            <a:endParaRPr lang="en-GB" sz="1600" dirty="0"/>
          </a:p>
        </p:txBody>
      </p:sp>
      <p:pic>
        <p:nvPicPr>
          <p:cNvPr id="3" name="Picture 2"/>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32000" y="2738180"/>
            <a:ext cx="1385148" cy="1977511"/>
          </a:xfrm>
          <a:prstGeom prst="rect">
            <a:avLst/>
          </a:prstGeom>
        </p:spPr>
      </p:pic>
      <p:pic>
        <p:nvPicPr>
          <p:cNvPr id="4" name="Picture 3"/>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32510" y="2735913"/>
            <a:ext cx="1925139" cy="2459119"/>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32000" y="4856228"/>
            <a:ext cx="1292695" cy="1250389"/>
          </a:xfrm>
          <a:prstGeom prst="rect">
            <a:avLst/>
          </a:prstGeom>
          <a:ln>
            <a:solidFill>
              <a:schemeClr val="tx1"/>
            </a:solidFill>
          </a:ln>
        </p:spPr>
      </p:pic>
      <p:pic>
        <p:nvPicPr>
          <p:cNvPr id="10" name="Picture 9"/>
          <p:cNvPicPr>
            <a:picLocks noChangeAspect="1"/>
          </p:cNvPicPr>
          <p:nvPr userDrawn="1"/>
        </p:nvPicPr>
        <p:blipFill>
          <a:blip r:embed="rId5"/>
          <a:stretch>
            <a:fillRect/>
          </a:stretch>
        </p:blipFill>
        <p:spPr>
          <a:xfrm>
            <a:off x="6741824" y="2735913"/>
            <a:ext cx="1867062" cy="3177815"/>
          </a:xfrm>
          <a:prstGeom prst="rect">
            <a:avLst/>
          </a:prstGeom>
        </p:spPr>
      </p:pic>
      <p:sp>
        <p:nvSpPr>
          <p:cNvPr id="15" name="TextBox 14"/>
          <p:cNvSpPr txBox="1"/>
          <p:nvPr userDrawn="1"/>
        </p:nvSpPr>
        <p:spPr>
          <a:xfrm>
            <a:off x="3973011" y="2735913"/>
            <a:ext cx="2987626" cy="2554545"/>
          </a:xfrm>
          <a:prstGeom prst="rect">
            <a:avLst/>
          </a:prstGeom>
          <a:noFill/>
        </p:spPr>
        <p:txBody>
          <a:bodyPr wrap="square" rtlCol="0">
            <a:spAutoFit/>
          </a:bodyPr>
          <a:lstStyle/>
          <a:p>
            <a:pPr lvl="0"/>
            <a:r>
              <a:rPr lang="en-GB" sz="1600" baseline="0" dirty="0"/>
              <a:t>This brings up the ‘Format Shape’ pane (or ‘Format Picture’ or ‘Format Background’). Under ‘Shape Options | Fill’, select the ‘Picture or texture fill’ radio button, then click the ‘File…’ button to navigate to the relevant path, select your texture and click ‘Insert’.</a:t>
            </a:r>
            <a:endParaRPr lang="en-GB" sz="1600" dirty="0"/>
          </a:p>
        </p:txBody>
      </p:sp>
    </p:spTree>
    <p:extLst>
      <p:ext uri="{BB962C8B-B14F-4D97-AF65-F5344CB8AC3E}">
        <p14:creationId xmlns:p14="http://schemas.microsoft.com/office/powerpoint/2010/main" val="1061038615"/>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ab Device">
    <p:bg bwMode="auto">
      <p:bgRef idx="1001">
        <a:schemeClr val="bg1"/>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1375AD64-750F-4F68-B1B7-75972F27F639}" type="slidenum">
              <a:rPr lang="en-AU" smtClean="0"/>
              <a:pPr/>
              <a:t>‹#›</a:t>
            </a:fld>
            <a:endParaRPr lang="en-AU" dirty="0"/>
          </a:p>
        </p:txBody>
      </p:sp>
      <p:sp>
        <p:nvSpPr>
          <p:cNvPr id="18" name="Text Placeholder 15"/>
          <p:cNvSpPr>
            <a:spLocks noGrp="1"/>
          </p:cNvSpPr>
          <p:nvPr>
            <p:ph type="body" sz="quarter" idx="17" hasCustomPrompt="1"/>
          </p:nvPr>
        </p:nvSpPr>
        <p:spPr>
          <a:xfrm>
            <a:off x="432000" y="2001600"/>
            <a:ext cx="216000" cy="219600"/>
          </a:xfrm>
          <a:solidFill>
            <a:schemeClr val="accent2"/>
          </a:solidFill>
        </p:spPr>
        <p:txBody>
          <a:bodyPr/>
          <a:lstStyle>
            <a:lvl1pPr marL="0" indent="0">
              <a:buFontTx/>
              <a:buNone/>
              <a:defRPr/>
            </a:lvl1pPr>
          </a:lstStyle>
          <a:p>
            <a:pPr lvl="0"/>
            <a:r>
              <a:rPr lang="en-AU" dirty="0"/>
              <a:t> </a:t>
            </a:r>
          </a:p>
        </p:txBody>
      </p:sp>
      <p:sp>
        <p:nvSpPr>
          <p:cNvPr id="19" name="Text Placeholder 15"/>
          <p:cNvSpPr>
            <a:spLocks noGrp="1"/>
          </p:cNvSpPr>
          <p:nvPr>
            <p:ph type="body" sz="quarter" idx="16" hasCustomPrompt="1"/>
          </p:nvPr>
        </p:nvSpPr>
        <p:spPr>
          <a:xfrm>
            <a:off x="432000" y="2642400"/>
            <a:ext cx="216000" cy="550800"/>
          </a:xfrm>
          <a:solidFill>
            <a:schemeClr val="accent2"/>
          </a:solidFill>
        </p:spPr>
        <p:txBody>
          <a:bodyPr/>
          <a:lstStyle>
            <a:lvl1pPr marL="0" indent="0">
              <a:buFontTx/>
              <a:buNone/>
              <a:defRPr/>
            </a:lvl1pPr>
          </a:lstStyle>
          <a:p>
            <a:pPr lvl="0"/>
            <a:r>
              <a:rPr lang="en-AU" dirty="0"/>
              <a:t> </a:t>
            </a:r>
          </a:p>
        </p:txBody>
      </p:sp>
      <p:sp>
        <p:nvSpPr>
          <p:cNvPr id="20" name="Text Placeholder 15"/>
          <p:cNvSpPr>
            <a:spLocks noGrp="1"/>
          </p:cNvSpPr>
          <p:nvPr>
            <p:ph type="body" sz="quarter" idx="15" hasCustomPrompt="1"/>
          </p:nvPr>
        </p:nvSpPr>
        <p:spPr>
          <a:xfrm>
            <a:off x="432000" y="3621600"/>
            <a:ext cx="216000" cy="882000"/>
          </a:xfrm>
          <a:solidFill>
            <a:schemeClr val="accent2"/>
          </a:solidFill>
        </p:spPr>
        <p:txBody>
          <a:bodyPr/>
          <a:lstStyle>
            <a:lvl1pPr marL="0" indent="0">
              <a:buFontTx/>
              <a:buNone/>
              <a:defRPr/>
            </a:lvl1pPr>
          </a:lstStyle>
          <a:p>
            <a:pPr lvl="0"/>
            <a:r>
              <a:rPr lang="en-AU" dirty="0"/>
              <a:t> </a:t>
            </a:r>
          </a:p>
        </p:txBody>
      </p:sp>
      <p:sp>
        <p:nvSpPr>
          <p:cNvPr id="23" name="Title 1"/>
          <p:cNvSpPr>
            <a:spLocks noGrp="1"/>
          </p:cNvSpPr>
          <p:nvPr>
            <p:ph type="title" hasCustomPrompt="1"/>
          </p:nvPr>
        </p:nvSpPr>
        <p:spPr>
          <a:xfrm>
            <a:off x="432000" y="788400"/>
            <a:ext cx="8492400" cy="669600"/>
          </a:xfrm>
          <a:prstGeom prst="rect">
            <a:avLst/>
          </a:prstGeom>
        </p:spPr>
        <p:txBody>
          <a:bodyPr>
            <a:noAutofit/>
          </a:bodyPr>
          <a:lstStyle>
            <a:lvl1pPr>
              <a:defRPr baseline="0"/>
            </a:lvl1pPr>
          </a:lstStyle>
          <a:p>
            <a:r>
              <a:rPr lang="en-US" dirty="0"/>
              <a:t>Title line 1</a:t>
            </a:r>
            <a:endParaRPr lang="en-AU" dirty="0"/>
          </a:p>
        </p:txBody>
      </p:sp>
      <p:sp>
        <p:nvSpPr>
          <p:cNvPr id="3" name="Text Placeholder 2"/>
          <p:cNvSpPr>
            <a:spLocks noGrp="1"/>
          </p:cNvSpPr>
          <p:nvPr>
            <p:ph type="body" sz="quarter" idx="20" hasCustomPrompt="1"/>
          </p:nvPr>
        </p:nvSpPr>
        <p:spPr>
          <a:xfrm>
            <a:off x="864000" y="1958399"/>
            <a:ext cx="8060400" cy="338400"/>
          </a:xfrm>
        </p:spPr>
        <p:txBody>
          <a:bodyPr/>
          <a:lstStyle>
            <a:lvl1pPr marL="0" indent="0">
              <a:spcBef>
                <a:spcPts val="0"/>
              </a:spcBef>
              <a:buFontTx/>
              <a:buNone/>
              <a:defRPr sz="2400" baseline="0"/>
            </a:lvl1pPr>
            <a:lvl2pPr marL="536542" indent="0">
              <a:buFontTx/>
              <a:buNone/>
              <a:defRPr/>
            </a:lvl2pPr>
            <a:lvl3pPr marL="1073084" indent="0">
              <a:buFontTx/>
              <a:buNone/>
              <a:defRPr/>
            </a:lvl3pPr>
            <a:lvl4pPr marL="1609626" indent="0">
              <a:buFontTx/>
              <a:buNone/>
              <a:defRPr/>
            </a:lvl4pPr>
            <a:lvl5pPr marL="2146167" indent="0">
              <a:buFontTx/>
              <a:buNone/>
              <a:defRPr/>
            </a:lvl5pPr>
          </a:lstStyle>
          <a:p>
            <a:pPr lvl="0"/>
            <a:r>
              <a:rPr lang="en-US" dirty="0"/>
              <a:t>Enter text here</a:t>
            </a:r>
            <a:endParaRPr lang="en-GB" dirty="0"/>
          </a:p>
        </p:txBody>
      </p:sp>
      <p:sp>
        <p:nvSpPr>
          <p:cNvPr id="12" name="Text Placeholder 2"/>
          <p:cNvSpPr>
            <a:spLocks noGrp="1"/>
          </p:cNvSpPr>
          <p:nvPr>
            <p:ph type="body" sz="quarter" idx="21" hasCustomPrompt="1"/>
          </p:nvPr>
        </p:nvSpPr>
        <p:spPr>
          <a:xfrm>
            <a:off x="864000" y="2599199"/>
            <a:ext cx="8060400" cy="669600"/>
          </a:xfrm>
        </p:spPr>
        <p:txBody>
          <a:bodyPr/>
          <a:lstStyle>
            <a:lvl1pPr marL="0" indent="0">
              <a:spcBef>
                <a:spcPts val="0"/>
              </a:spcBef>
              <a:buFont typeface="Arial" panose="020B0604020202020204" pitchFamily="34" charset="0"/>
              <a:buNone/>
              <a:defRPr sz="2400" baseline="0"/>
            </a:lvl1pPr>
            <a:lvl2pPr marL="536542" indent="0">
              <a:buFontTx/>
              <a:buNone/>
              <a:defRPr/>
            </a:lvl2pPr>
            <a:lvl3pPr marL="1073084" indent="0">
              <a:buFontTx/>
              <a:buNone/>
              <a:defRPr/>
            </a:lvl3pPr>
            <a:lvl4pPr marL="1609626" indent="0">
              <a:buFontTx/>
              <a:buNone/>
              <a:defRPr/>
            </a:lvl4pPr>
            <a:lvl5pPr marL="2146167" indent="0">
              <a:buFontTx/>
              <a:buNone/>
              <a:defRPr/>
            </a:lvl5pPr>
          </a:lstStyle>
          <a:p>
            <a:pPr lvl="0"/>
            <a:r>
              <a:rPr lang="en-US" dirty="0"/>
              <a:t>Enter text here</a:t>
            </a:r>
          </a:p>
        </p:txBody>
      </p:sp>
      <p:sp>
        <p:nvSpPr>
          <p:cNvPr id="13" name="Text Placeholder 2"/>
          <p:cNvSpPr>
            <a:spLocks noGrp="1"/>
          </p:cNvSpPr>
          <p:nvPr>
            <p:ph type="body" sz="quarter" idx="22" hasCustomPrompt="1"/>
          </p:nvPr>
        </p:nvSpPr>
        <p:spPr>
          <a:xfrm>
            <a:off x="864000" y="3578399"/>
            <a:ext cx="8060400" cy="1000800"/>
          </a:xfrm>
        </p:spPr>
        <p:txBody>
          <a:bodyPr/>
          <a:lstStyle>
            <a:lvl1pPr marL="0" indent="0">
              <a:spcBef>
                <a:spcPts val="0"/>
              </a:spcBef>
              <a:buFontTx/>
              <a:buNone/>
              <a:defRPr sz="2400" baseline="0"/>
            </a:lvl1pPr>
            <a:lvl2pPr marL="536542" indent="0">
              <a:buFontTx/>
              <a:buNone/>
              <a:defRPr/>
            </a:lvl2pPr>
            <a:lvl3pPr marL="1073084" indent="0">
              <a:buFontTx/>
              <a:buNone/>
              <a:defRPr/>
            </a:lvl3pPr>
            <a:lvl4pPr marL="1609626" indent="0">
              <a:buFontTx/>
              <a:buNone/>
              <a:defRPr/>
            </a:lvl4pPr>
            <a:lvl5pPr marL="2146167" indent="0">
              <a:buFontTx/>
              <a:buNone/>
              <a:defRPr/>
            </a:lvl5pPr>
          </a:lstStyle>
          <a:p>
            <a:pPr lvl="0"/>
            <a:r>
              <a:rPr lang="en-US" dirty="0"/>
              <a:t>Enter text here</a:t>
            </a:r>
          </a:p>
        </p:txBody>
      </p:sp>
    </p:spTree>
    <p:extLst>
      <p:ext uri="{BB962C8B-B14F-4D97-AF65-F5344CB8AC3E}">
        <p14:creationId xmlns:p14="http://schemas.microsoft.com/office/powerpoint/2010/main" val="3954785446"/>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cSld name="Plain, 3 line with bullets">
    <p:bg bwMode="auto">
      <p:bgRef idx="1001">
        <a:schemeClr val="bg1"/>
      </p:bgRef>
    </p:bg>
    <p:spTree>
      <p:nvGrpSpPr>
        <p:cNvPr id="1" name=""/>
        <p:cNvGrpSpPr/>
        <p:nvPr/>
      </p:nvGrpSpPr>
      <p:grpSpPr>
        <a:xfrm>
          <a:off x="0" y="0"/>
          <a:ext cx="0" cy="0"/>
          <a:chOff x="0" y="0"/>
          <a:chExt cx="0" cy="0"/>
        </a:xfrm>
      </p:grpSpPr>
      <p:sp>
        <p:nvSpPr>
          <p:cNvPr id="6" name="Rectangle 5"/>
          <p:cNvSpPr/>
          <p:nvPr/>
        </p:nvSpPr>
        <p:spPr>
          <a:xfrm>
            <a:off x="1" y="324000"/>
            <a:ext cx="9143999" cy="5760000"/>
          </a:xfrm>
          <a:prstGeom prst="rect">
            <a:avLst/>
          </a:prstGeom>
          <a:blipFill>
            <a:blip r:embed="rId2" cstate="screen">
              <a:extLst>
                <a:ext uri="{28A0092B-C50C-407E-A947-70E740481C1C}">
                  <a14:useLocalDpi xmlns:a14="http://schemas.microsoft.com/office/drawing/2010/main"/>
                </a:ext>
              </a:extLst>
            </a:blip>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AU">
              <a:solidFill>
                <a:srgbClr val="404146"/>
              </a:solidFill>
            </a:endParaRPr>
          </a:p>
        </p:txBody>
      </p:sp>
      <p:sp>
        <p:nvSpPr>
          <p:cNvPr id="5" name="Slide Number Placeholder 4"/>
          <p:cNvSpPr>
            <a:spLocks noGrp="1"/>
          </p:cNvSpPr>
          <p:nvPr>
            <p:ph type="sldNum" sz="quarter" idx="12"/>
          </p:nvPr>
        </p:nvSpPr>
        <p:spPr/>
        <p:txBody>
          <a:bodyPr/>
          <a:lstStyle/>
          <a:p>
            <a:fld id="{455123DE-DF0A-45CF-9929-81DBBDC71DC7}" type="slidenum">
              <a:rPr lang="en-AU" smtClean="0">
                <a:solidFill>
                  <a:srgbClr val="404146"/>
                </a:solidFill>
              </a:rPr>
              <a:pPr/>
              <a:t>‹#›</a:t>
            </a:fld>
            <a:endParaRPr lang="en-AU" dirty="0">
              <a:solidFill>
                <a:srgbClr val="404146"/>
              </a:solidFill>
            </a:endParaRPr>
          </a:p>
        </p:txBody>
      </p:sp>
      <p:sp>
        <p:nvSpPr>
          <p:cNvPr id="13" name="Title 1"/>
          <p:cNvSpPr>
            <a:spLocks noGrp="1"/>
          </p:cNvSpPr>
          <p:nvPr>
            <p:ph type="title" hasCustomPrompt="1"/>
          </p:nvPr>
        </p:nvSpPr>
        <p:spPr>
          <a:xfrm>
            <a:off x="431999" y="788400"/>
            <a:ext cx="8258400" cy="1000800"/>
          </a:xfrm>
          <a:prstGeom prst="rect">
            <a:avLst/>
          </a:prstGeom>
        </p:spPr>
        <p:txBody>
          <a:bodyPr lIns="0" tIns="0" rIns="0" bIns="0" anchor="t" anchorCtr="0">
            <a:noAutofit/>
          </a:bodyPr>
          <a:lstStyle>
            <a:lvl1pPr>
              <a:defRPr sz="2400" baseline="0">
                <a:solidFill>
                  <a:schemeClr val="bg2"/>
                </a:solidFill>
              </a:defRPr>
            </a:lvl1pPr>
          </a:lstStyle>
          <a:p>
            <a:r>
              <a:rPr lang="en-US" dirty="0" smtClean="0"/>
              <a:t>Title line 1</a:t>
            </a:r>
            <a:br>
              <a:rPr lang="en-US" dirty="0" smtClean="0"/>
            </a:br>
            <a:r>
              <a:rPr lang="en-US" dirty="0" smtClean="0"/>
              <a:t>Title line 2</a:t>
            </a:r>
            <a:br>
              <a:rPr lang="en-US" dirty="0" smtClean="0"/>
            </a:br>
            <a:r>
              <a:rPr lang="en-US" dirty="0" smtClean="0"/>
              <a:t>Title line 3</a:t>
            </a:r>
            <a:endParaRPr lang="en-AU" dirty="0"/>
          </a:p>
        </p:txBody>
      </p:sp>
      <p:sp>
        <p:nvSpPr>
          <p:cNvPr id="14" name="Tab 1"/>
          <p:cNvSpPr/>
          <p:nvPr/>
        </p:nvSpPr>
        <p:spPr>
          <a:xfrm>
            <a:off x="1" y="831600"/>
            <a:ext cx="216000" cy="8820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AU">
              <a:solidFill>
                <a:srgbClr val="FFFFFF"/>
              </a:solidFill>
            </a:endParaRPr>
          </a:p>
        </p:txBody>
      </p:sp>
      <p:sp>
        <p:nvSpPr>
          <p:cNvPr id="15" name="Text Placeholder 7"/>
          <p:cNvSpPr>
            <a:spLocks noGrp="1"/>
          </p:cNvSpPr>
          <p:nvPr>
            <p:ph type="body" sz="quarter" idx="13"/>
          </p:nvPr>
        </p:nvSpPr>
        <p:spPr>
          <a:xfrm>
            <a:off x="5400001" y="4392000"/>
            <a:ext cx="3312000" cy="1440394"/>
          </a:xfrm>
        </p:spPr>
        <p:txBody>
          <a:bodyPr lIns="0" tIns="0" rIns="0" bIns="0">
            <a:spAutoFit/>
          </a:bodyPr>
          <a:lstStyle>
            <a:lvl1pPr marL="177800" indent="-177800">
              <a:lnSpc>
                <a:spcPct val="100000"/>
              </a:lnSpc>
              <a:spcBef>
                <a:spcPts val="0"/>
              </a:spcBef>
              <a:buClr>
                <a:schemeClr val="accent2"/>
              </a:buClr>
              <a:buFont typeface="Arial" panose="020B0604020202020204" pitchFamily="34" charset="0"/>
              <a:buChar char="•"/>
              <a:defRPr sz="1600" baseline="0">
                <a:solidFill>
                  <a:schemeClr val="bg1"/>
                </a:solidFill>
              </a:defRPr>
            </a:lvl1pPr>
            <a:lvl2pPr>
              <a:defRPr baseline="0">
                <a:solidFill>
                  <a:schemeClr val="bg1"/>
                </a:solidFill>
              </a:defRPr>
            </a:lvl2pPr>
            <a:lvl3pPr>
              <a:defRPr baseline="0">
                <a:solidFill>
                  <a:schemeClr val="bg1"/>
                </a:solidFill>
              </a:defRPr>
            </a:lvl3pPr>
            <a:lvl4pPr>
              <a:defRPr baseline="0">
                <a:solidFill>
                  <a:schemeClr val="bg1"/>
                </a:solidFill>
              </a:defRPr>
            </a:lvl4pPr>
            <a:lvl5pPr>
              <a:defRPr baseline="0">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Tree>
    <p:extLst>
      <p:ext uri="{BB962C8B-B14F-4D97-AF65-F5344CB8AC3E}">
        <p14:creationId xmlns:p14="http://schemas.microsoft.com/office/powerpoint/2010/main" val="1904893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ster title, right, boxed, 2 line">
    <p:bg bwMode="auto">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4572000" y="540000"/>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5" name="Title 1"/>
          <p:cNvSpPr>
            <a:spLocks noGrp="1"/>
          </p:cNvSpPr>
          <p:nvPr>
            <p:ph type="title" hasCustomPrompt="1"/>
          </p:nvPr>
        </p:nvSpPr>
        <p:spPr>
          <a:xfrm>
            <a:off x="5004000" y="788400"/>
            <a:ext cx="3708000" cy="669600"/>
          </a:xfrm>
          <a:prstGeom prst="rect">
            <a:avLst/>
          </a:prstGeom>
        </p:spPr>
        <p:txBody>
          <a:bodyPr lIns="0" tIns="0" rIns="0" bIns="0" anchor="t" anchorCtr="0">
            <a:noAutofit/>
          </a:bodyPr>
          <a:lstStyle>
            <a:lvl1pPr>
              <a:defRPr sz="2400" baseline="0"/>
            </a:lvl1pPr>
          </a:lstStyle>
          <a:p>
            <a:r>
              <a:rPr lang="en-US" dirty="0"/>
              <a:t>Title line 1</a:t>
            </a:r>
            <a:br>
              <a:rPr lang="en-US" dirty="0"/>
            </a:br>
            <a:r>
              <a:rPr lang="en-US" dirty="0"/>
              <a:t>Title line 2</a:t>
            </a:r>
            <a:br>
              <a:rPr lang="en-US" dirty="0"/>
            </a:br>
            <a:endParaRPr lang="en-AU" dirty="0"/>
          </a:p>
        </p:txBody>
      </p:sp>
      <p:sp>
        <p:nvSpPr>
          <p:cNvPr id="16" name="Text Placeholder 7"/>
          <p:cNvSpPr>
            <a:spLocks noGrp="1"/>
          </p:cNvSpPr>
          <p:nvPr>
            <p:ph type="body" sz="quarter" idx="13" hasCustomPrompt="1"/>
          </p:nvPr>
        </p:nvSpPr>
        <p:spPr>
          <a:xfrm>
            <a:off x="5004000" y="2052000"/>
            <a:ext cx="3708000" cy="553998"/>
          </a:xfrm>
        </p:spPr>
        <p:txBody>
          <a:bodyPr lIns="0" tIns="0" rIns="0" bIns="0">
            <a:noAutofit/>
          </a:bodyPr>
          <a:lstStyle>
            <a:lvl1pPr marL="0" indent="0">
              <a:lnSpc>
                <a:spcPct val="100000"/>
              </a:lnSpc>
              <a:spcBef>
                <a:spcPts val="0"/>
              </a:spcBef>
              <a:buNone/>
              <a:defRPr sz="1200"/>
            </a:lvl1pPr>
          </a:lstStyle>
          <a:p>
            <a:pPr lvl="0"/>
            <a:r>
              <a:rPr lang="en-US" dirty="0"/>
              <a:t>Name</a:t>
            </a:r>
          </a:p>
          <a:p>
            <a:pPr lvl="0"/>
            <a:r>
              <a:rPr lang="en-US" dirty="0"/>
              <a:t>Job Title and Business</a:t>
            </a:r>
          </a:p>
          <a:p>
            <a:pPr lvl="0"/>
            <a:r>
              <a:rPr lang="en-US" dirty="0"/>
              <a:t>Date</a:t>
            </a:r>
          </a:p>
        </p:txBody>
      </p:sp>
      <p:sp>
        <p:nvSpPr>
          <p:cNvPr id="17" name="Tab 1"/>
          <p:cNvSpPr/>
          <p:nvPr userDrawn="1"/>
        </p:nvSpPr>
        <p:spPr>
          <a:xfrm>
            <a:off x="4572000" y="831600"/>
            <a:ext cx="216000" cy="5508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704748940"/>
      </p:ext>
    </p:extLst>
  </p:cSld>
  <p:clrMapOvr>
    <a:masterClrMapping/>
  </p:clrMapOvr>
  <p:transition>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cSld name="Two column text, no subtitle 1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257950" cy="338400"/>
          </a:xfrm>
          <a:prstGeom prst="rect">
            <a:avLst/>
          </a:prstGeom>
        </p:spPr>
        <p:txBody>
          <a:bodyPr lIns="0" tIns="0" rIns="0" bIns="0" anchor="t" anchorCtr="0">
            <a:noAutofit/>
          </a:bodyPr>
          <a:lstStyle/>
          <a:p>
            <a:r>
              <a:rPr lang="en-US" dirty="0" smtClean="0"/>
              <a:t>Title line 1</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solidFill>
                  <a:srgbClr val="404146"/>
                </a:solidFill>
              </a:rPr>
              <a:pPr/>
              <a:t>‹#›</a:t>
            </a:fld>
            <a:endParaRPr lang="en-AU" dirty="0">
              <a:solidFill>
                <a:srgbClr val="404146"/>
              </a:solidFill>
            </a:endParaRPr>
          </a:p>
        </p:txBody>
      </p:sp>
      <p:sp>
        <p:nvSpPr>
          <p:cNvPr id="13" name="Text Placeholder 7"/>
          <p:cNvSpPr>
            <a:spLocks noGrp="1"/>
          </p:cNvSpPr>
          <p:nvPr>
            <p:ph type="body" sz="quarter" idx="16"/>
          </p:nvPr>
        </p:nvSpPr>
        <p:spPr>
          <a:xfrm>
            <a:off x="4795200" y="1940400"/>
            <a:ext cx="389475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 name="Text Placeholder 7"/>
          <p:cNvSpPr>
            <a:spLocks noGrp="1"/>
          </p:cNvSpPr>
          <p:nvPr>
            <p:ph type="body" sz="quarter" idx="17"/>
          </p:nvPr>
        </p:nvSpPr>
        <p:spPr>
          <a:xfrm>
            <a:off x="432000" y="1940400"/>
            <a:ext cx="389475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ab 1"/>
          <p:cNvSpPr/>
          <p:nvPr/>
        </p:nvSpPr>
        <p:spPr>
          <a:xfrm>
            <a:off x="0" y="831600"/>
            <a:ext cx="216000" cy="2196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AU">
              <a:solidFill>
                <a:srgbClr val="FFFFFF"/>
              </a:solidFill>
            </a:endParaRPr>
          </a:p>
        </p:txBody>
      </p:sp>
    </p:spTree>
    <p:extLst>
      <p:ext uri="{BB962C8B-B14F-4D97-AF65-F5344CB8AC3E}">
        <p14:creationId xmlns:p14="http://schemas.microsoft.com/office/powerpoint/2010/main" val="2315468332"/>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cSld name="One column text, no subtitle 2 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788400"/>
            <a:ext cx="8257950" cy="669600"/>
          </a:xfrm>
          <a:prstGeom prst="rect">
            <a:avLst/>
          </a:prstGeom>
        </p:spPr>
        <p:txBody>
          <a:bodyPr lIns="0" tIns="0" rIns="0" bIns="0" anchor="t" anchorCtr="0">
            <a:noAutofit/>
          </a:bodyPr>
          <a:lstStyle/>
          <a:p>
            <a:r>
              <a:rPr lang="en-US" dirty="0" smtClean="0"/>
              <a:t>Title line 1</a:t>
            </a:r>
            <a:br>
              <a:rPr lang="en-US" dirty="0" smtClean="0"/>
            </a:br>
            <a:r>
              <a:rPr lang="en-US" dirty="0" smtClean="0"/>
              <a:t>Title line 2</a:t>
            </a: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solidFill>
                  <a:srgbClr val="404146"/>
                </a:solidFill>
              </a:rPr>
              <a:pPr/>
              <a:t>‹#›</a:t>
            </a:fld>
            <a:endParaRPr lang="en-AU" dirty="0">
              <a:solidFill>
                <a:srgbClr val="404146"/>
              </a:solidFill>
            </a:endParaRPr>
          </a:p>
        </p:txBody>
      </p:sp>
      <p:sp>
        <p:nvSpPr>
          <p:cNvPr id="10" name="Text Placeholder 7"/>
          <p:cNvSpPr>
            <a:spLocks noGrp="1"/>
          </p:cNvSpPr>
          <p:nvPr>
            <p:ph type="body" sz="quarter" idx="17"/>
          </p:nvPr>
        </p:nvSpPr>
        <p:spPr>
          <a:xfrm>
            <a:off x="432000" y="1940400"/>
            <a:ext cx="8258400" cy="4143600"/>
          </a:xfrm>
        </p:spPr>
        <p:txBody>
          <a:bodyPr wrap="square" lIns="0" tIns="0" rIns="0" bIns="0">
            <a:noAutofit/>
          </a:bodyPr>
          <a:lstStyle>
            <a:lvl1pPr marL="285750" indent="-285750">
              <a:lnSpc>
                <a:spcPct val="100000"/>
              </a:lnSpc>
              <a:spcBef>
                <a:spcPts val="0"/>
              </a:spcBef>
              <a:buClr>
                <a:schemeClr val="accent2"/>
              </a:buClr>
              <a:buFont typeface="Arial" panose="020B0604020202020204" pitchFamily="34" charset="0"/>
              <a:buChar char="•"/>
              <a:defRPr sz="16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Tab 1"/>
          <p:cNvSpPr/>
          <p:nvPr/>
        </p:nvSpPr>
        <p:spPr>
          <a:xfrm>
            <a:off x="0" y="831600"/>
            <a:ext cx="216000" cy="5508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AU">
              <a:solidFill>
                <a:srgbClr val="FFFFFF"/>
              </a:solidFill>
            </a:endParaRPr>
          </a:p>
        </p:txBody>
      </p:sp>
    </p:spTree>
    <p:extLst>
      <p:ext uri="{BB962C8B-B14F-4D97-AF65-F5344CB8AC3E}">
        <p14:creationId xmlns:p14="http://schemas.microsoft.com/office/powerpoint/2010/main" val="351773910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aster title, right, boxed, 1 line">
    <p:bg bwMode="auto">
      <p:bgRef idx="1001">
        <a:schemeClr val="bg1"/>
      </p:bgRef>
    </p:bg>
    <p:spTree>
      <p:nvGrpSpPr>
        <p:cNvPr id="1" name=""/>
        <p:cNvGrpSpPr/>
        <p:nvPr/>
      </p:nvGrpSpPr>
      <p:grpSpPr>
        <a:xfrm>
          <a:off x="0" y="0"/>
          <a:ext cx="0" cy="0"/>
          <a:chOff x="0" y="0"/>
          <a:chExt cx="0" cy="0"/>
        </a:xfrm>
      </p:grpSpPr>
      <p:sp>
        <p:nvSpPr>
          <p:cNvPr id="14" name="Rectangle 13"/>
          <p:cNvSpPr/>
          <p:nvPr userDrawn="1"/>
        </p:nvSpPr>
        <p:spPr>
          <a:xfrm>
            <a:off x="4572000" y="540000"/>
            <a:ext cx="4572000" cy="2502000"/>
          </a:xfrm>
          <a:prstGeom prst="rect">
            <a:avLst/>
          </a:prstGeom>
          <a:solidFill>
            <a:schemeClr val="bg1"/>
          </a:solidFill>
          <a:ln>
            <a:solidFill>
              <a:schemeClr val="bg2">
                <a:alpha val="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455123DE-DF0A-45CF-9929-81DBBDC71DC7}" type="slidenum">
              <a:rPr lang="en-AU" smtClean="0"/>
              <a:pPr/>
              <a:t>‹#›</a:t>
            </a:fld>
            <a:endParaRPr lang="en-AU" dirty="0"/>
          </a:p>
        </p:txBody>
      </p:sp>
      <p:sp>
        <p:nvSpPr>
          <p:cNvPr id="15" name="Title 1"/>
          <p:cNvSpPr>
            <a:spLocks noGrp="1"/>
          </p:cNvSpPr>
          <p:nvPr>
            <p:ph type="title" hasCustomPrompt="1"/>
          </p:nvPr>
        </p:nvSpPr>
        <p:spPr>
          <a:xfrm>
            <a:off x="5004000" y="788400"/>
            <a:ext cx="3708000" cy="338400"/>
          </a:xfrm>
          <a:prstGeom prst="rect">
            <a:avLst/>
          </a:prstGeom>
        </p:spPr>
        <p:txBody>
          <a:bodyPr lIns="0" tIns="0" rIns="0" bIns="0" anchor="t" anchorCtr="0">
            <a:noAutofit/>
          </a:bodyPr>
          <a:lstStyle>
            <a:lvl1pPr>
              <a:defRPr sz="2400" baseline="0"/>
            </a:lvl1pPr>
          </a:lstStyle>
          <a:p>
            <a:r>
              <a:rPr lang="en-US" dirty="0"/>
              <a:t>Title line 1</a:t>
            </a:r>
            <a:endParaRPr lang="en-AU" dirty="0"/>
          </a:p>
        </p:txBody>
      </p:sp>
      <p:sp>
        <p:nvSpPr>
          <p:cNvPr id="16" name="Text Placeholder 7"/>
          <p:cNvSpPr>
            <a:spLocks noGrp="1"/>
          </p:cNvSpPr>
          <p:nvPr>
            <p:ph type="body" sz="quarter" idx="13" hasCustomPrompt="1"/>
          </p:nvPr>
        </p:nvSpPr>
        <p:spPr>
          <a:xfrm>
            <a:off x="5004000" y="2052000"/>
            <a:ext cx="3708000" cy="553998"/>
          </a:xfrm>
        </p:spPr>
        <p:txBody>
          <a:bodyPr lIns="0" tIns="0" rIns="0" bIns="0">
            <a:noAutofit/>
          </a:bodyPr>
          <a:lstStyle>
            <a:lvl1pPr marL="0" indent="0">
              <a:lnSpc>
                <a:spcPct val="100000"/>
              </a:lnSpc>
              <a:spcBef>
                <a:spcPts val="0"/>
              </a:spcBef>
              <a:buNone/>
              <a:defRPr sz="1200"/>
            </a:lvl1pPr>
          </a:lstStyle>
          <a:p>
            <a:pPr lvl="0"/>
            <a:r>
              <a:rPr lang="en-US" dirty="0"/>
              <a:t>Name</a:t>
            </a:r>
          </a:p>
          <a:p>
            <a:pPr lvl="0"/>
            <a:r>
              <a:rPr lang="en-US" dirty="0"/>
              <a:t>Job Title and Business</a:t>
            </a:r>
          </a:p>
          <a:p>
            <a:pPr lvl="0"/>
            <a:r>
              <a:rPr lang="en-US" dirty="0"/>
              <a:t>Date</a:t>
            </a:r>
          </a:p>
        </p:txBody>
      </p:sp>
      <p:sp>
        <p:nvSpPr>
          <p:cNvPr id="17" name="Tab 1"/>
          <p:cNvSpPr/>
          <p:nvPr userDrawn="1"/>
        </p:nvSpPr>
        <p:spPr>
          <a:xfrm>
            <a:off x="4572000" y="831600"/>
            <a:ext cx="216000" cy="2196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944045646"/>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84" Type="http://schemas.openxmlformats.org/officeDocument/2006/relationships/image" Target="../media/image2.emf"/><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theme" Target="../theme/theme1.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image" Target="../media/image3.jpe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bwMode="gray">
          <a:xfrm>
            <a:off x="432000" y="1816294"/>
            <a:ext cx="8492400" cy="1415772"/>
          </a:xfrm>
          <a:prstGeom prst="rect">
            <a:avLst/>
          </a:prstGeom>
        </p:spPr>
        <p:txBody>
          <a:bodyPr vert="horz" wrap="square" lIns="0" tIns="0" rIns="0" bIns="0" rtlCol="0">
            <a:spAutoFit/>
          </a:bodyPr>
          <a:lstStyle/>
          <a:p>
            <a:pPr lvl="0"/>
            <a:r>
              <a:rPr lang="en-US" dirty="0"/>
              <a:t>Click to edit Master text styles</a:t>
            </a:r>
          </a:p>
          <a:p>
            <a:pPr lvl="1"/>
            <a:endParaRPr lang="en-US" dirty="0"/>
          </a:p>
          <a:p>
            <a:pPr lvl="2"/>
            <a:endParaRPr lang="en-US" dirty="0"/>
          </a:p>
          <a:p>
            <a:pPr lvl="3"/>
            <a:endParaRPr lang="en-US" dirty="0"/>
          </a:p>
          <a:p>
            <a:pPr lvl="4"/>
            <a:endParaRPr lang="en-US" dirty="0"/>
          </a:p>
        </p:txBody>
      </p:sp>
      <p:sp>
        <p:nvSpPr>
          <p:cNvPr id="14" name="Rectangle 13"/>
          <p:cNvSpPr>
            <a:spLocks noSelect="1"/>
          </p:cNvSpPr>
          <p:nvPr/>
        </p:nvSpPr>
        <p:spPr bwMode="gray">
          <a:xfrm>
            <a:off x="0" y="6083997"/>
            <a:ext cx="9144000" cy="774000"/>
          </a:xfrm>
          <a:prstGeom prst="rect">
            <a:avLst/>
          </a:prstGeom>
          <a:solidFill>
            <a:schemeClr val="bg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AU"/>
          </a:p>
        </p:txBody>
      </p:sp>
      <p:sp>
        <p:nvSpPr>
          <p:cNvPr id="7" name="Text Placeholder 5"/>
          <p:cNvSpPr txBox="1">
            <a:spLocks/>
          </p:cNvSpPr>
          <p:nvPr/>
        </p:nvSpPr>
        <p:spPr>
          <a:xfrm>
            <a:off x="173068" y="6313247"/>
            <a:ext cx="7210145" cy="315471"/>
          </a:xfrm>
          <a:prstGeom prst="rect">
            <a:avLst/>
          </a:prstGeom>
          <a:solidFill>
            <a:schemeClr val="bg2"/>
          </a:solidFill>
          <a:ln>
            <a:solidFill>
              <a:schemeClr val="bg2">
                <a:alpha val="0"/>
              </a:schemeClr>
            </a:solidFill>
          </a:ln>
        </p:spPr>
        <p:txBody>
          <a:bodyPr wrap="square" lIns="0" tIns="0" anchor="ctr">
            <a:spAutoFit/>
          </a:bodyPr>
          <a:lstStyle>
            <a:lvl1pPr marL="0" indent="0" algn="l" defTabSz="914400" rtl="0" eaLnBrk="1" latinLnBrk="0" hangingPunct="1">
              <a:spcBef>
                <a:spcPct val="20000"/>
              </a:spcBef>
              <a:buFont typeface="Arial" panose="020B0604020202020204" pitchFamily="34" charset="0"/>
              <a:buNone/>
              <a:defRPr sz="500" kern="1200" baseline="0">
                <a:solidFill>
                  <a:schemeClr val="bg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indent="0" algn="l" defTabSz="1073084" rtl="0" eaLnBrk="1" fontAlgn="auto" latinLnBrk="0" hangingPunct="1">
              <a:lnSpc>
                <a:spcPts val="704"/>
              </a:lnSpc>
              <a:spcBef>
                <a:spcPts val="0"/>
              </a:spcBef>
              <a:spcAft>
                <a:spcPts val="0"/>
              </a:spcAft>
              <a:buClrTx/>
              <a:buSzTx/>
              <a:buFont typeface="Arial" panose="020B0604020202020204" pitchFamily="34" charset="0"/>
              <a:buNone/>
              <a:tabLst/>
              <a:defRPr/>
            </a:pPr>
            <a:r>
              <a:rPr lang="en-GB" sz="600" kern="0" dirty="0" smtClean="0">
                <a:solidFill>
                  <a:srgbClr val="666666"/>
                </a:solidFill>
                <a:cs typeface="Arial"/>
              </a:rPr>
              <a:t>BAE SYSTEMS PROPRIETARY</a:t>
            </a:r>
          </a:p>
          <a:p>
            <a:pPr marL="0" marR="0" indent="0" algn="l" defTabSz="1073084" rtl="0" eaLnBrk="1" fontAlgn="auto" latinLnBrk="0" hangingPunct="1">
              <a:lnSpc>
                <a:spcPts val="704"/>
              </a:lnSpc>
              <a:spcBef>
                <a:spcPts val="0"/>
              </a:spcBef>
              <a:spcAft>
                <a:spcPts val="0"/>
              </a:spcAft>
              <a:buClrTx/>
              <a:buSzTx/>
              <a:buFont typeface="Arial" panose="020B0604020202020204" pitchFamily="34" charset="0"/>
              <a:buNone/>
              <a:tabLst/>
              <a:defRPr/>
            </a:pPr>
            <a:r>
              <a:rPr lang="en-GB" sz="600" kern="0" dirty="0" smtClean="0">
                <a:solidFill>
                  <a:srgbClr val="666666"/>
                </a:solidFill>
                <a:cs typeface="Arial"/>
              </a:rPr>
              <a:t>Unpublished Work.  Copyright © 2019 BAE Systems.  All Rights Reserved.</a:t>
            </a:r>
          </a:p>
          <a:p>
            <a:pPr marL="0" marR="0" indent="0" algn="l" defTabSz="1073084" rtl="0" eaLnBrk="1" fontAlgn="auto" latinLnBrk="0" hangingPunct="1">
              <a:lnSpc>
                <a:spcPts val="704"/>
              </a:lnSpc>
              <a:spcBef>
                <a:spcPts val="0"/>
              </a:spcBef>
              <a:spcAft>
                <a:spcPts val="0"/>
              </a:spcAft>
              <a:buClrTx/>
              <a:buSzTx/>
              <a:buFont typeface="Arial" panose="020B0604020202020204" pitchFamily="34" charset="0"/>
              <a:buNone/>
              <a:tabLst/>
              <a:defRPr/>
            </a:pPr>
            <a:r>
              <a:rPr lang="en-GB" sz="600" kern="0" dirty="0" smtClean="0">
                <a:solidFill>
                  <a:srgbClr val="666666"/>
                </a:solidFill>
                <a:cs typeface="Arial"/>
              </a:rPr>
              <a:t>(See final slide for restrictions on use)</a:t>
            </a:r>
            <a:endParaRPr lang="en-GB" sz="600" kern="0" dirty="0">
              <a:solidFill>
                <a:srgbClr val="666666"/>
              </a:solidFill>
              <a:cs typeface="Arial"/>
            </a:endParaRPr>
          </a:p>
        </p:txBody>
      </p:sp>
      <p:pic>
        <p:nvPicPr>
          <p:cNvPr id="8" name="Picture 7"/>
          <p:cNvPicPr>
            <a:picLocks noSelect="1" noChangeAspect="1"/>
          </p:cNvPicPr>
          <p:nvPr/>
        </p:nvPicPr>
        <p:blipFill>
          <a:blip r:embed="rId83" cstate="screen">
            <a:extLst>
              <a:ext uri="{28A0092B-C50C-407E-A947-70E740481C1C}">
                <a14:useLocalDpi xmlns:a14="http://schemas.microsoft.com/office/drawing/2010/main"/>
              </a:ext>
            </a:extLst>
          </a:blip>
          <a:stretch>
            <a:fillRect/>
          </a:stretch>
        </p:blipFill>
        <p:spPr>
          <a:xfrm>
            <a:off x="7552800" y="6310800"/>
            <a:ext cx="1372043" cy="324000"/>
          </a:xfrm>
          <a:prstGeom prst="rect">
            <a:avLst/>
          </a:prstGeom>
          <a:ln>
            <a:solidFill>
              <a:schemeClr val="bg2">
                <a:alpha val="0"/>
              </a:schemeClr>
            </a:solidFill>
          </a:ln>
        </p:spPr>
      </p:pic>
      <p:sp>
        <p:nvSpPr>
          <p:cNvPr id="6" name="Slide Number Placeholder 5"/>
          <p:cNvSpPr>
            <a:spLocks noGrp="1" noSelect="1"/>
          </p:cNvSpPr>
          <p:nvPr>
            <p:ph type="sldNum" sz="quarter" idx="4"/>
          </p:nvPr>
        </p:nvSpPr>
        <p:spPr>
          <a:xfrm>
            <a:off x="8424909" y="144000"/>
            <a:ext cx="367954" cy="123111"/>
          </a:xfrm>
          <a:prstGeom prst="rect">
            <a:avLst/>
          </a:prstGeom>
        </p:spPr>
        <p:txBody>
          <a:bodyPr vert="horz" lIns="0" tIns="0" rIns="0" bIns="0" rtlCol="0" anchor="ctr">
            <a:spAutoFit/>
          </a:bodyPr>
          <a:lstStyle>
            <a:lvl1pPr algn="r">
              <a:defRPr sz="800" b="1">
                <a:solidFill>
                  <a:schemeClr val="tx2"/>
                </a:solidFill>
              </a:defRPr>
            </a:lvl1pPr>
          </a:lstStyle>
          <a:p>
            <a:fld id="{455123DE-DF0A-45CF-9929-81DBBDC71DC7}" type="slidenum">
              <a:rPr lang="en-AU" smtClean="0"/>
              <a:pPr/>
              <a:t>‹#›</a:t>
            </a:fld>
            <a:endParaRPr lang="en-AU" dirty="0"/>
          </a:p>
        </p:txBody>
      </p:sp>
      <p:sp>
        <p:nvSpPr>
          <p:cNvPr id="11" name="Rectangle 10"/>
          <p:cNvSpPr>
            <a:spLocks noSelect="1"/>
          </p:cNvSpPr>
          <p:nvPr/>
        </p:nvSpPr>
        <p:spPr bwMode="gray">
          <a:xfrm>
            <a:off x="0" y="0"/>
            <a:ext cx="9144000" cy="324000"/>
          </a:xfrm>
          <a:prstGeom prst="rect">
            <a:avLst/>
          </a:prstGeom>
          <a:solidFill>
            <a:schemeClr val="bg2"/>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endParaRPr lang="en-AU"/>
          </a:p>
        </p:txBody>
      </p:sp>
      <p:sp>
        <p:nvSpPr>
          <p:cNvPr id="12" name="Text Placeholder 5"/>
          <p:cNvSpPr txBox="1">
            <a:spLocks/>
          </p:cNvSpPr>
          <p:nvPr/>
        </p:nvSpPr>
        <p:spPr>
          <a:xfrm>
            <a:off x="172800" y="146256"/>
            <a:ext cx="8798400" cy="153888"/>
          </a:xfrm>
          <a:prstGeom prst="rect">
            <a:avLst/>
          </a:prstGeom>
        </p:spPr>
        <p:txBody>
          <a:bodyPr lIns="0" tIns="0" anchor="ctr">
            <a:spAutoFit/>
          </a:bodyPr>
          <a:lstStyle>
            <a:lvl1pPr marL="0" indent="0" algn="l" defTabSz="914400" rtl="0" eaLnBrk="1" latinLnBrk="0" hangingPunct="1">
              <a:spcBef>
                <a:spcPct val="20000"/>
              </a:spcBef>
              <a:buFont typeface="Arial" panose="020B0604020202020204" pitchFamily="34" charset="0"/>
              <a:buNone/>
              <a:defRPr sz="500" kern="1200" baseline="0">
                <a:solidFill>
                  <a:schemeClr val="bg1"/>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5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US" sz="700" kern="0" dirty="0" smtClean="0">
                <a:solidFill>
                  <a:srgbClr val="666666"/>
                </a:solidFill>
              </a:rPr>
              <a:t>BAE SYSTEMS PROPRIETARY</a:t>
            </a:r>
            <a:endParaRPr lang="en-US" sz="700" kern="0" dirty="0">
              <a:solidFill>
                <a:srgbClr val="666666"/>
              </a:solidFill>
            </a:endParaRPr>
          </a:p>
        </p:txBody>
      </p:sp>
      <p:pic>
        <p:nvPicPr>
          <p:cNvPr id="9" name="Picture 8"/>
          <p:cNvPicPr>
            <a:picLocks noChangeAspect="1"/>
          </p:cNvPicPr>
          <p:nvPr/>
        </p:nvPicPr>
        <p:blipFill>
          <a:blip r:embed="rId84" cstate="print">
            <a:extLst>
              <a:ext uri="{28A0092B-C50C-407E-A947-70E740481C1C}">
                <a14:useLocalDpi xmlns:a14="http://schemas.microsoft.com/office/drawing/2010/main" val="0"/>
              </a:ext>
            </a:extLst>
          </a:blip>
          <a:stretch>
            <a:fillRect/>
          </a:stretch>
        </p:blipFill>
        <p:spPr>
          <a:xfrm>
            <a:off x="7276190" y="6162261"/>
            <a:ext cx="1872000" cy="695736"/>
          </a:xfrm>
          <a:prstGeom prst="rect">
            <a:avLst/>
          </a:prstGeom>
          <a:solidFill>
            <a:schemeClr val="bg1"/>
          </a:solidFill>
        </p:spPr>
      </p:pic>
      <p:pic>
        <p:nvPicPr>
          <p:cNvPr id="2" name="Picture 1"/>
          <p:cNvPicPr>
            <a:picLocks noChangeAspect="1"/>
          </p:cNvPicPr>
          <p:nvPr userDrawn="1"/>
        </p:nvPicPr>
        <p:blipFill>
          <a:blip r:embed="rId85" cstate="print">
            <a:extLst>
              <a:ext uri="{28A0092B-C50C-407E-A947-70E740481C1C}">
                <a14:useLocalDpi xmlns:a14="http://schemas.microsoft.com/office/drawing/2010/main" val="0"/>
              </a:ext>
            </a:extLst>
          </a:blip>
          <a:stretch>
            <a:fillRect/>
          </a:stretch>
        </p:blipFill>
        <p:spPr>
          <a:xfrm>
            <a:off x="6247488" y="6343983"/>
            <a:ext cx="1009651" cy="404859"/>
          </a:xfrm>
          <a:prstGeom prst="rect">
            <a:avLst/>
          </a:prstGeom>
        </p:spPr>
      </p:pic>
    </p:spTree>
    <p:extLst>
      <p:ext uri="{BB962C8B-B14F-4D97-AF65-F5344CB8AC3E}">
        <p14:creationId xmlns:p14="http://schemas.microsoft.com/office/powerpoint/2010/main" val="3063475933"/>
      </p:ext>
    </p:extLst>
  </p:cSld>
  <p:clrMap bg1="lt1" tx1="dk1" bg2="lt2" tx2="dk2" accent1="accent1" accent2="accent2" accent3="accent3" accent4="accent4" accent5="accent5" accent6="accent6" hlink="hlink" folHlink="folHlink"/>
  <p:sldLayoutIdLst>
    <p:sldLayoutId id="2147483672" r:id="rId1"/>
    <p:sldLayoutId id="2147483710" r:id="rId2"/>
    <p:sldLayoutId id="2147483711" r:id="rId3"/>
    <p:sldLayoutId id="2147483789" r:id="rId4"/>
    <p:sldLayoutId id="2147483790" r:id="rId5"/>
    <p:sldLayoutId id="2147483791" r:id="rId6"/>
    <p:sldLayoutId id="2147483674" r:id="rId7"/>
    <p:sldLayoutId id="2147483717" r:id="rId8"/>
    <p:sldLayoutId id="2147483718" r:id="rId9"/>
    <p:sldLayoutId id="2147483792" r:id="rId10"/>
    <p:sldLayoutId id="2147483793" r:id="rId11"/>
    <p:sldLayoutId id="2147483794" r:id="rId12"/>
    <p:sldLayoutId id="2147483722" r:id="rId13"/>
    <p:sldLayoutId id="2147483721" r:id="rId14"/>
    <p:sldLayoutId id="2147483714" r:id="rId15"/>
    <p:sldLayoutId id="2147483725" r:id="rId16"/>
    <p:sldLayoutId id="2147483681" r:id="rId17"/>
    <p:sldLayoutId id="2147483726" r:id="rId18"/>
    <p:sldLayoutId id="2147483749" r:id="rId19"/>
    <p:sldLayoutId id="2147483750" r:id="rId20"/>
    <p:sldLayoutId id="2147483751" r:id="rId21"/>
    <p:sldLayoutId id="2147483752" r:id="rId22"/>
    <p:sldLayoutId id="2147483754" r:id="rId23"/>
    <p:sldLayoutId id="2147483756" r:id="rId24"/>
    <p:sldLayoutId id="2147483753" r:id="rId25"/>
    <p:sldLayoutId id="2147483755" r:id="rId26"/>
    <p:sldLayoutId id="2147483757" r:id="rId27"/>
    <p:sldLayoutId id="2147483702" r:id="rId28"/>
    <p:sldLayoutId id="2147483727" r:id="rId29"/>
    <p:sldLayoutId id="2147483728" r:id="rId30"/>
    <p:sldLayoutId id="2147483729" r:id="rId31"/>
    <p:sldLayoutId id="2147483688" r:id="rId32"/>
    <p:sldLayoutId id="2147483730" r:id="rId33"/>
    <p:sldLayoutId id="2147483731" r:id="rId34"/>
    <p:sldLayoutId id="2147483689" r:id="rId35"/>
    <p:sldLayoutId id="2147483732" r:id="rId36"/>
    <p:sldLayoutId id="2147483690" r:id="rId37"/>
    <p:sldLayoutId id="2147483733" r:id="rId38"/>
    <p:sldLayoutId id="2147483734" r:id="rId39"/>
    <p:sldLayoutId id="2147483735" r:id="rId40"/>
    <p:sldLayoutId id="2147483692" r:id="rId41"/>
    <p:sldLayoutId id="2147483736" r:id="rId42"/>
    <p:sldLayoutId id="2147483737" r:id="rId43"/>
    <p:sldLayoutId id="2147483691" r:id="rId44"/>
    <p:sldLayoutId id="2147483738" r:id="rId45"/>
    <p:sldLayoutId id="2147483743" r:id="rId46"/>
    <p:sldLayoutId id="2147483698" r:id="rId47"/>
    <p:sldLayoutId id="2147483744" r:id="rId48"/>
    <p:sldLayoutId id="2147483758" r:id="rId49"/>
    <p:sldLayoutId id="2147483759" r:id="rId50"/>
    <p:sldLayoutId id="2147483760" r:id="rId51"/>
    <p:sldLayoutId id="2147483761" r:id="rId52"/>
    <p:sldLayoutId id="2147483762" r:id="rId53"/>
    <p:sldLayoutId id="2147483763" r:id="rId54"/>
    <p:sldLayoutId id="2147483766" r:id="rId55"/>
    <p:sldLayoutId id="2147483764" r:id="rId56"/>
    <p:sldLayoutId id="2147483765" r:id="rId57"/>
    <p:sldLayoutId id="2147483770" r:id="rId58"/>
    <p:sldLayoutId id="2147483777" r:id="rId59"/>
    <p:sldLayoutId id="2147483778" r:id="rId60"/>
    <p:sldLayoutId id="2147483784" r:id="rId61"/>
    <p:sldLayoutId id="2147483779" r:id="rId62"/>
    <p:sldLayoutId id="2147483780" r:id="rId63"/>
    <p:sldLayoutId id="2147483785" r:id="rId64"/>
    <p:sldLayoutId id="2147483781" r:id="rId65"/>
    <p:sldLayoutId id="2147483782" r:id="rId66"/>
    <p:sldLayoutId id="2147483739" r:id="rId67"/>
    <p:sldLayoutId id="2147483693" r:id="rId68"/>
    <p:sldLayoutId id="2147483740" r:id="rId69"/>
    <p:sldLayoutId id="2147483741" r:id="rId70"/>
    <p:sldLayoutId id="2147483709" r:id="rId71"/>
    <p:sldLayoutId id="2147483742" r:id="rId72"/>
    <p:sldLayoutId id="2147483747" r:id="rId73"/>
    <p:sldLayoutId id="2147483748" r:id="rId74"/>
    <p:sldLayoutId id="2147483701" r:id="rId75"/>
    <p:sldLayoutId id="2147483706" r:id="rId76"/>
    <p:sldLayoutId id="2147483788" r:id="rId77"/>
    <p:sldLayoutId id="2147483712" r:id="rId78"/>
    <p:sldLayoutId id="2147483795" r:id="rId79"/>
    <p:sldLayoutId id="2147483796" r:id="rId80"/>
    <p:sldLayoutId id="2147483797" r:id="rId81"/>
  </p:sldLayoutIdLst>
  <p:transition>
    <p:fade/>
  </p:transition>
  <p:timing>
    <p:tnLst>
      <p:par>
        <p:cTn id="1" dur="indefinite" restart="never" nodeType="tmRoot"/>
      </p:par>
    </p:tnLst>
  </p:timing>
  <p:hf hdr="0" ftr="0" dt="0"/>
  <p:txStyles>
    <p:titleStyle>
      <a:lvl1pPr algn="l" defTabSz="1073084" rtl="0" eaLnBrk="1" latinLnBrk="0" hangingPunct="1">
        <a:lnSpc>
          <a:spcPct val="90000"/>
        </a:lnSpc>
        <a:spcBef>
          <a:spcPct val="0"/>
        </a:spcBef>
        <a:buNone/>
        <a:defRPr sz="2400" kern="1200">
          <a:solidFill>
            <a:schemeClr val="tx2"/>
          </a:solidFill>
          <a:latin typeface="+mj-lt"/>
          <a:ea typeface="+mj-ea"/>
          <a:cs typeface="+mj-cs"/>
        </a:defRPr>
      </a:lvl1pPr>
    </p:titleStyle>
    <p:bodyStyle>
      <a:lvl1pPr marL="285750" indent="-285750" algn="l" defTabSz="1073084" rtl="0" eaLnBrk="1" latinLnBrk="0" hangingPunct="1">
        <a:lnSpc>
          <a:spcPct val="90000"/>
        </a:lnSpc>
        <a:spcBef>
          <a:spcPts val="1173"/>
        </a:spcBef>
        <a:buClr>
          <a:schemeClr val="accent2"/>
        </a:buClr>
        <a:buFont typeface="Arial" panose="020B0604020202020204" pitchFamily="34" charset="0"/>
        <a:buChar char="•"/>
        <a:defRPr sz="1600" kern="1200">
          <a:solidFill>
            <a:schemeClr val="tx2"/>
          </a:solidFill>
          <a:latin typeface="+mn-lt"/>
          <a:ea typeface="+mn-ea"/>
          <a:cs typeface="+mn-cs"/>
        </a:defRPr>
      </a:lvl1pPr>
      <a:lvl2pPr marL="822292"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a:solidFill>
            <a:schemeClr val="tx2"/>
          </a:solidFill>
          <a:latin typeface="+mn-lt"/>
          <a:ea typeface="+mn-ea"/>
          <a:cs typeface="+mn-cs"/>
        </a:defRPr>
      </a:lvl2pPr>
      <a:lvl3pPr marL="1358834"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a:solidFill>
            <a:schemeClr val="tx2"/>
          </a:solidFill>
          <a:latin typeface="+mn-lt"/>
          <a:ea typeface="+mn-ea"/>
          <a:cs typeface="+mn-cs"/>
        </a:defRPr>
      </a:lvl3pPr>
      <a:lvl4pPr marL="1895376"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a:solidFill>
            <a:schemeClr val="tx2"/>
          </a:solidFill>
          <a:latin typeface="+mn-lt"/>
          <a:ea typeface="+mn-ea"/>
          <a:cs typeface="+mn-cs"/>
        </a:defRPr>
      </a:lvl4pPr>
      <a:lvl5pPr marL="2414438" indent="-268271" algn="l" defTabSz="1073084" rtl="0" eaLnBrk="1" latinLnBrk="0" hangingPunct="1">
        <a:lnSpc>
          <a:spcPct val="90000"/>
        </a:lnSpc>
        <a:spcBef>
          <a:spcPts val="587"/>
        </a:spcBef>
        <a:buClr>
          <a:schemeClr val="accent2"/>
        </a:buClr>
        <a:buFont typeface="Arial" panose="020B0604020202020204" pitchFamily="34" charset="0"/>
        <a:buChar char="•"/>
        <a:defRPr sz="1600" kern="1200">
          <a:solidFill>
            <a:schemeClr val="tx2"/>
          </a:solidFill>
          <a:latin typeface="+mn-lt"/>
          <a:ea typeface="+mn-ea"/>
          <a:cs typeface="+mn-cs"/>
        </a:defRPr>
      </a:lvl5pPr>
      <a:lvl6pPr marL="2950981"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6pPr>
      <a:lvl7pPr marL="3487523"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7pPr>
      <a:lvl8pPr marL="4024065"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8pPr>
      <a:lvl9pPr marL="4560606"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9pPr>
    </p:bodyStyle>
    <p:otherStyle>
      <a:defPPr>
        <a:defRPr lang="en-US"/>
      </a:defPPr>
      <a:lvl1pPr marL="0" algn="l" defTabSz="1073084" rtl="0" eaLnBrk="1" latinLnBrk="0" hangingPunct="1">
        <a:defRPr sz="2112" kern="1200">
          <a:solidFill>
            <a:schemeClr val="tx1"/>
          </a:solidFill>
          <a:latin typeface="+mn-lt"/>
          <a:ea typeface="+mn-ea"/>
          <a:cs typeface="+mn-cs"/>
        </a:defRPr>
      </a:lvl1pPr>
      <a:lvl2pPr marL="536542" algn="l" defTabSz="1073084" rtl="0" eaLnBrk="1" latinLnBrk="0" hangingPunct="1">
        <a:defRPr sz="2112" kern="1200">
          <a:solidFill>
            <a:schemeClr val="tx1"/>
          </a:solidFill>
          <a:latin typeface="+mn-lt"/>
          <a:ea typeface="+mn-ea"/>
          <a:cs typeface="+mn-cs"/>
        </a:defRPr>
      </a:lvl2pPr>
      <a:lvl3pPr marL="1073084" algn="l" defTabSz="1073084" rtl="0" eaLnBrk="1" latinLnBrk="0" hangingPunct="1">
        <a:defRPr sz="2112" kern="1200">
          <a:solidFill>
            <a:schemeClr val="tx1"/>
          </a:solidFill>
          <a:latin typeface="+mn-lt"/>
          <a:ea typeface="+mn-ea"/>
          <a:cs typeface="+mn-cs"/>
        </a:defRPr>
      </a:lvl3pPr>
      <a:lvl4pPr marL="1609626" algn="l" defTabSz="1073084" rtl="0" eaLnBrk="1" latinLnBrk="0" hangingPunct="1">
        <a:defRPr sz="2112" kern="1200">
          <a:solidFill>
            <a:schemeClr val="tx1"/>
          </a:solidFill>
          <a:latin typeface="+mn-lt"/>
          <a:ea typeface="+mn-ea"/>
          <a:cs typeface="+mn-cs"/>
        </a:defRPr>
      </a:lvl4pPr>
      <a:lvl5pPr marL="2146168" algn="l" defTabSz="1073084" rtl="0" eaLnBrk="1" latinLnBrk="0" hangingPunct="1">
        <a:defRPr sz="2112" kern="1200">
          <a:solidFill>
            <a:schemeClr val="tx1"/>
          </a:solidFill>
          <a:latin typeface="+mn-lt"/>
          <a:ea typeface="+mn-ea"/>
          <a:cs typeface="+mn-cs"/>
        </a:defRPr>
      </a:lvl5pPr>
      <a:lvl6pPr marL="2682710" algn="l" defTabSz="1073084" rtl="0" eaLnBrk="1" latinLnBrk="0" hangingPunct="1">
        <a:defRPr sz="2112" kern="1200">
          <a:solidFill>
            <a:schemeClr val="tx1"/>
          </a:solidFill>
          <a:latin typeface="+mn-lt"/>
          <a:ea typeface="+mn-ea"/>
          <a:cs typeface="+mn-cs"/>
        </a:defRPr>
      </a:lvl6pPr>
      <a:lvl7pPr marL="3219252" algn="l" defTabSz="1073084" rtl="0" eaLnBrk="1" latinLnBrk="0" hangingPunct="1">
        <a:defRPr sz="2112" kern="1200">
          <a:solidFill>
            <a:schemeClr val="tx1"/>
          </a:solidFill>
          <a:latin typeface="+mn-lt"/>
          <a:ea typeface="+mn-ea"/>
          <a:cs typeface="+mn-cs"/>
        </a:defRPr>
      </a:lvl7pPr>
      <a:lvl8pPr marL="3755794" algn="l" defTabSz="1073084" rtl="0" eaLnBrk="1" latinLnBrk="0" hangingPunct="1">
        <a:defRPr sz="2112" kern="1200">
          <a:solidFill>
            <a:schemeClr val="tx1"/>
          </a:solidFill>
          <a:latin typeface="+mn-lt"/>
          <a:ea typeface="+mn-ea"/>
          <a:cs typeface="+mn-cs"/>
        </a:defRPr>
      </a:lvl8pPr>
      <a:lvl9pPr marL="4292336" algn="l" defTabSz="1073084" rtl="0" eaLnBrk="1" latinLnBrk="0" hangingPunct="1">
        <a:defRPr sz="211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9.xml"/></Relationships>
</file>

<file path=ppt/slides/_rels/slide10.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81.xml"/></Relationships>
</file>

<file path=ppt/slides/_rels/slide1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1.xml"/><Relationship Id="rId1" Type="http://schemas.openxmlformats.org/officeDocument/2006/relationships/slideLayout" Target="../slideLayouts/slideLayout81.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2.xml"/><Relationship Id="rId1" Type="http://schemas.openxmlformats.org/officeDocument/2006/relationships/slideLayout" Target="../slideLayouts/slideLayout81.xml"/></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3.xml"/><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81.xml"/></Relationships>
</file>

<file path=ppt/slides/_rels/slide1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8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8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0.xml"/></Relationships>
</file>

<file path=ppt/slides/_rels/slide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5.xml"/><Relationship Id="rId1" Type="http://schemas.openxmlformats.org/officeDocument/2006/relationships/slideLayout" Target="../slideLayouts/slideLayout80.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81.xml"/></Relationships>
</file>

<file path=ppt/slides/_rels/slide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7.xml"/><Relationship Id="rId1" Type="http://schemas.openxmlformats.org/officeDocument/2006/relationships/slideLayout" Target="../slideLayouts/slideLayout8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9.xml"/><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1" Type="http://schemas.openxmlformats.org/officeDocument/2006/relationships/slideLayout" Target="../slideLayouts/slideLayout81.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33485"/>
            <a:ext cx="9144000" cy="5766098"/>
          </a:xfrm>
          <a:prstGeom prst="rect">
            <a:avLst/>
          </a:prstGeom>
        </p:spPr>
      </p:pic>
      <p:sp>
        <p:nvSpPr>
          <p:cNvPr id="5" name="Title 4"/>
          <p:cNvSpPr>
            <a:spLocks noGrp="1"/>
          </p:cNvSpPr>
          <p:nvPr>
            <p:ph type="title"/>
          </p:nvPr>
        </p:nvSpPr>
        <p:spPr>
          <a:xfrm>
            <a:off x="412177" y="519450"/>
            <a:ext cx="8258400" cy="717679"/>
          </a:xfrm>
        </p:spPr>
        <p:txBody>
          <a:bodyPr/>
          <a:lstStyle/>
          <a:p>
            <a:r>
              <a:rPr lang="en-GB" sz="2800" dirty="0">
                <a:solidFill>
                  <a:srgbClr val="3D4146"/>
                </a:solidFill>
              </a:rPr>
              <a:t>Service-based Safety Assurance:</a:t>
            </a:r>
            <a:br>
              <a:rPr lang="en-GB" sz="2800" dirty="0">
                <a:solidFill>
                  <a:srgbClr val="3D4146"/>
                </a:solidFill>
              </a:rPr>
            </a:br>
            <a:r>
              <a:rPr lang="en-GB" sz="2800" dirty="0">
                <a:solidFill>
                  <a:srgbClr val="3D4146"/>
                </a:solidFill>
              </a:rPr>
              <a:t>A provider approach in a challenging </a:t>
            </a:r>
            <a:r>
              <a:rPr lang="en-GB" sz="2800" dirty="0" smtClean="0">
                <a:solidFill>
                  <a:srgbClr val="3D4146"/>
                </a:solidFill>
              </a:rPr>
              <a:t>environment</a:t>
            </a:r>
            <a:r>
              <a:rPr lang="en-GB" sz="2800" dirty="0" smtClean="0">
                <a:solidFill>
                  <a:schemeClr val="bg1"/>
                </a:solidFill>
              </a:rPr>
              <a:t/>
            </a:r>
            <a:br>
              <a:rPr lang="en-GB" sz="2800" dirty="0" smtClean="0">
                <a:solidFill>
                  <a:schemeClr val="bg1"/>
                </a:solidFill>
              </a:rPr>
            </a:br>
            <a:r>
              <a:rPr lang="en-GB" sz="2800" dirty="0" smtClean="0">
                <a:solidFill>
                  <a:schemeClr val="bg1"/>
                </a:solidFill>
              </a:rPr>
              <a:t/>
            </a:r>
            <a:br>
              <a:rPr lang="en-GB" sz="2800" dirty="0" smtClean="0">
                <a:solidFill>
                  <a:schemeClr val="bg1"/>
                </a:solidFill>
              </a:rPr>
            </a:br>
            <a:r>
              <a:rPr lang="en-GB" sz="1800" dirty="0" smtClean="0">
                <a:solidFill>
                  <a:schemeClr val="bg1"/>
                </a:solidFill>
              </a:rPr>
              <a:t>February 5</a:t>
            </a:r>
            <a:r>
              <a:rPr lang="en-GB" sz="1800" baseline="30000" dirty="0" smtClean="0">
                <a:solidFill>
                  <a:schemeClr val="bg1"/>
                </a:solidFill>
              </a:rPr>
              <a:t>th</a:t>
            </a:r>
            <a:r>
              <a:rPr lang="en-GB" sz="1800" dirty="0" smtClean="0">
                <a:solidFill>
                  <a:schemeClr val="bg1"/>
                </a:solidFill>
              </a:rPr>
              <a:t>, 2019</a:t>
            </a:r>
            <a:endParaRPr lang="en-GB" sz="1800" dirty="0">
              <a:solidFill>
                <a:schemeClr val="bg1"/>
              </a:solidFill>
            </a:endParaRPr>
          </a:p>
        </p:txBody>
      </p:sp>
      <p:sp>
        <p:nvSpPr>
          <p:cNvPr id="8" name="Text Placeholder 5"/>
          <p:cNvSpPr txBox="1">
            <a:spLocks/>
          </p:cNvSpPr>
          <p:nvPr/>
        </p:nvSpPr>
        <p:spPr bwMode="gray">
          <a:xfrm>
            <a:off x="412176" y="5085853"/>
            <a:ext cx="4921824" cy="861774"/>
          </a:xfrm>
          <a:prstGeom prst="rect">
            <a:avLst/>
          </a:prstGeom>
        </p:spPr>
        <p:txBody>
          <a:bodyPr vert="horz" wrap="square" lIns="0" tIns="0" rIns="0" bIns="0" rtlCol="0">
            <a:spAutoFit/>
          </a:bodyPr>
          <a:lstStyle>
            <a:lvl1pPr marL="177800" indent="-177800" algn="l" defTabSz="1073084" rtl="0" eaLnBrk="1" latinLnBrk="0" hangingPunct="1">
              <a:lnSpc>
                <a:spcPct val="100000"/>
              </a:lnSpc>
              <a:spcBef>
                <a:spcPts val="0"/>
              </a:spcBef>
              <a:buClr>
                <a:schemeClr val="accent2"/>
              </a:buClr>
              <a:buFont typeface="Arial" panose="020B0604020202020204" pitchFamily="34" charset="0"/>
              <a:buChar char="•"/>
              <a:defRPr sz="1600" kern="1200" baseline="0">
                <a:solidFill>
                  <a:schemeClr val="bg1"/>
                </a:solidFill>
                <a:latin typeface="+mn-lt"/>
                <a:ea typeface="+mn-ea"/>
                <a:cs typeface="+mn-cs"/>
              </a:defRPr>
            </a:lvl1pPr>
            <a:lvl2pPr marL="822292"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2pPr>
            <a:lvl3pPr marL="1358834"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3pPr>
            <a:lvl4pPr marL="1895376"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4pPr>
            <a:lvl5pPr marL="2414438" indent="-268271"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5pPr>
            <a:lvl6pPr marL="2950981"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6pPr>
            <a:lvl7pPr marL="3487523"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7pPr>
            <a:lvl8pPr marL="4024065"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8pPr>
            <a:lvl9pPr marL="4560606"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9pPr>
          </a:lstStyle>
          <a:p>
            <a:pPr fontAlgn="auto">
              <a:spcAft>
                <a:spcPts val="0"/>
              </a:spcAft>
            </a:pPr>
            <a:r>
              <a:rPr lang="en-AU" sz="2400" dirty="0" smtClean="0"/>
              <a:t>Stephen Elliott</a:t>
            </a:r>
          </a:p>
          <a:p>
            <a:pPr fontAlgn="auto">
              <a:spcAft>
                <a:spcPts val="0"/>
              </a:spcAft>
            </a:pPr>
            <a:r>
              <a:rPr lang="en-AU" dirty="0" smtClean="0"/>
              <a:t>Engineering Manager - Product Safety, Environmental and Governance, Warship Support</a:t>
            </a:r>
          </a:p>
        </p:txBody>
      </p:sp>
      <p:sp>
        <p:nvSpPr>
          <p:cNvPr id="9" name="Text Placeholder 5"/>
          <p:cNvSpPr txBox="1">
            <a:spLocks/>
          </p:cNvSpPr>
          <p:nvPr/>
        </p:nvSpPr>
        <p:spPr bwMode="gray">
          <a:xfrm>
            <a:off x="5334001" y="5099491"/>
            <a:ext cx="3676650" cy="861774"/>
          </a:xfrm>
          <a:prstGeom prst="rect">
            <a:avLst/>
          </a:prstGeom>
        </p:spPr>
        <p:txBody>
          <a:bodyPr vert="horz" wrap="square" lIns="0" tIns="0" rIns="0" bIns="0" rtlCol="0">
            <a:spAutoFit/>
          </a:bodyPr>
          <a:lstStyle>
            <a:lvl1pPr marL="177800" indent="-177800" algn="l" defTabSz="1073084" rtl="0" eaLnBrk="1" latinLnBrk="0" hangingPunct="1">
              <a:lnSpc>
                <a:spcPct val="100000"/>
              </a:lnSpc>
              <a:spcBef>
                <a:spcPts val="0"/>
              </a:spcBef>
              <a:buClr>
                <a:schemeClr val="accent2"/>
              </a:buClr>
              <a:buFont typeface="Arial" panose="020B0604020202020204" pitchFamily="34" charset="0"/>
              <a:buChar char="•"/>
              <a:defRPr sz="1600" kern="1200" baseline="0">
                <a:solidFill>
                  <a:schemeClr val="bg1"/>
                </a:solidFill>
                <a:latin typeface="+mn-lt"/>
                <a:ea typeface="+mn-ea"/>
                <a:cs typeface="+mn-cs"/>
              </a:defRPr>
            </a:lvl1pPr>
            <a:lvl2pPr marL="822292"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2pPr>
            <a:lvl3pPr marL="1358834"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3pPr>
            <a:lvl4pPr marL="1895376" indent="-285750"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4pPr>
            <a:lvl5pPr marL="2414438" indent="-268271" algn="l" defTabSz="1073084" rtl="0" eaLnBrk="1" latinLnBrk="0" hangingPunct="1">
              <a:lnSpc>
                <a:spcPct val="90000"/>
              </a:lnSpc>
              <a:spcBef>
                <a:spcPts val="587"/>
              </a:spcBef>
              <a:buClr>
                <a:schemeClr val="accent2"/>
              </a:buClr>
              <a:buFont typeface="Arial" panose="020B0604020202020204" pitchFamily="34" charset="0"/>
              <a:buChar char="•"/>
              <a:defRPr sz="1600" kern="1200" baseline="0">
                <a:solidFill>
                  <a:schemeClr val="bg1"/>
                </a:solidFill>
                <a:latin typeface="+mn-lt"/>
                <a:ea typeface="+mn-ea"/>
                <a:cs typeface="+mn-cs"/>
              </a:defRPr>
            </a:lvl5pPr>
            <a:lvl6pPr marL="2950981"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6pPr>
            <a:lvl7pPr marL="3487523"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7pPr>
            <a:lvl8pPr marL="4024065"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8pPr>
            <a:lvl9pPr marL="4560606" indent="-268271" algn="l" defTabSz="1073084" rtl="0" eaLnBrk="1" latinLnBrk="0" hangingPunct="1">
              <a:lnSpc>
                <a:spcPct val="90000"/>
              </a:lnSpc>
              <a:spcBef>
                <a:spcPts val="587"/>
              </a:spcBef>
              <a:buFont typeface="Arial" panose="020B0604020202020204" pitchFamily="34" charset="0"/>
              <a:buChar char="•"/>
              <a:defRPr sz="2112" kern="1200">
                <a:solidFill>
                  <a:schemeClr val="tx1"/>
                </a:solidFill>
                <a:latin typeface="+mn-lt"/>
                <a:ea typeface="+mn-ea"/>
                <a:cs typeface="+mn-cs"/>
              </a:defRPr>
            </a:lvl9pPr>
          </a:lstStyle>
          <a:p>
            <a:pPr fontAlgn="auto">
              <a:spcAft>
                <a:spcPts val="0"/>
              </a:spcAft>
            </a:pPr>
            <a:r>
              <a:rPr lang="en-AU" sz="2400" dirty="0" smtClean="0"/>
              <a:t>Kevin King</a:t>
            </a:r>
          </a:p>
          <a:p>
            <a:pPr fontAlgn="auto">
              <a:spcAft>
                <a:spcPts val="0"/>
              </a:spcAft>
            </a:pPr>
            <a:r>
              <a:rPr lang="en-AU" dirty="0" smtClean="0"/>
              <a:t>Product Safety Engineering Manager,  Product and Training Services</a:t>
            </a:r>
          </a:p>
        </p:txBody>
      </p:sp>
      <p:sp>
        <p:nvSpPr>
          <p:cNvPr id="16" name="Tab 1"/>
          <p:cNvSpPr/>
          <p:nvPr/>
        </p:nvSpPr>
        <p:spPr>
          <a:xfrm>
            <a:off x="119504" y="531300"/>
            <a:ext cx="216000" cy="882000"/>
          </a:xfrm>
          <a:prstGeom prst="rect">
            <a:avLst/>
          </a:prstGeom>
          <a:solidFill>
            <a:schemeClr val="accent2"/>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35591076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a:t>
            </a:r>
            <a:r>
              <a:rPr lang="en-GB" dirty="0" smtClean="0"/>
              <a:t>traditionally managed </a:t>
            </a:r>
            <a:r>
              <a:rPr lang="en-GB" dirty="0"/>
              <a:t>the reality</a:t>
            </a: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10</a:t>
            </a:fld>
            <a:endParaRPr lang="en-AU" dirty="0">
              <a:solidFill>
                <a:srgbClr val="404146"/>
              </a:solidFill>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400049" y="1323974"/>
            <a:ext cx="8410575" cy="4733925"/>
          </a:xfrm>
          <a:prstGeom prst="rect">
            <a:avLst/>
          </a:prstGeom>
          <a:noFill/>
          <a:ln>
            <a:noFill/>
          </a:ln>
        </p:spPr>
      </p:pic>
    </p:spTree>
    <p:extLst>
      <p:ext uri="{BB962C8B-B14F-4D97-AF65-F5344CB8AC3E}">
        <p14:creationId xmlns:p14="http://schemas.microsoft.com/office/powerpoint/2010/main" val="39949271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chemeClr val="tx1"/>
                </a:solidFill>
              </a:rPr>
              <a:t>Stakeholder Relationships</a:t>
            </a:r>
            <a:endParaRPr lang="en-GB" dirty="0">
              <a:solidFill>
                <a:schemeClr val="tx1"/>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11</a:t>
            </a:fld>
            <a:endParaRPr lang="en-AU" dirty="0">
              <a:solidFill>
                <a:srgbClr val="404146"/>
              </a:solidFill>
            </a:endParaRPr>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1025" y="1405572"/>
            <a:ext cx="7962899" cy="4795203"/>
          </a:xfrm>
          <a:prstGeom prst="rect">
            <a:avLst/>
          </a:prstGeom>
          <a:noFill/>
          <a:ln>
            <a:noFill/>
          </a:ln>
        </p:spPr>
      </p:pic>
    </p:spTree>
    <p:extLst>
      <p:ext uri="{BB962C8B-B14F-4D97-AF65-F5344CB8AC3E}">
        <p14:creationId xmlns:p14="http://schemas.microsoft.com/office/powerpoint/2010/main" val="62823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a:t>
            </a:r>
            <a:r>
              <a:rPr lang="en-GB" dirty="0"/>
              <a:t>New Approach </a:t>
            </a:r>
            <a:r>
              <a:rPr lang="en-GB" dirty="0" smtClean="0"/>
              <a:t>– </a:t>
            </a:r>
            <a:r>
              <a:rPr lang="en-GB" dirty="0" smtClean="0">
                <a:solidFill>
                  <a:srgbClr val="3D4146"/>
                </a:solidFill>
              </a:rPr>
              <a:t>Stage 1 - </a:t>
            </a:r>
            <a:r>
              <a:rPr lang="en-GB" dirty="0" smtClean="0">
                <a:solidFill>
                  <a:srgbClr val="FC4C02"/>
                </a:solidFill>
              </a:rPr>
              <a:t>Standardisation</a:t>
            </a:r>
            <a:endParaRPr lang="en-GB" dirty="0">
              <a:solidFill>
                <a:srgbClr val="FC4C0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12</a:t>
            </a:fld>
            <a:endParaRPr lang="en-AU" dirty="0">
              <a:solidFill>
                <a:srgbClr val="404146"/>
              </a:solidFill>
            </a:endParaRPr>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925" y="1381125"/>
            <a:ext cx="7800975" cy="4724400"/>
          </a:xfrm>
          <a:prstGeom prst="rect">
            <a:avLst/>
          </a:prstGeom>
          <a:noFill/>
          <a:ln>
            <a:noFill/>
          </a:ln>
        </p:spPr>
      </p:pic>
    </p:spTree>
    <p:extLst>
      <p:ext uri="{BB962C8B-B14F-4D97-AF65-F5344CB8AC3E}">
        <p14:creationId xmlns:p14="http://schemas.microsoft.com/office/powerpoint/2010/main" val="168321498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a:t>
            </a:r>
            <a:r>
              <a:rPr lang="en-GB" dirty="0"/>
              <a:t>New Approach - </a:t>
            </a:r>
            <a:r>
              <a:rPr lang="en-GB" dirty="0" smtClean="0"/>
              <a:t>Stage 1 – </a:t>
            </a:r>
            <a:r>
              <a:rPr lang="en-GB" dirty="0" smtClean="0">
                <a:solidFill>
                  <a:srgbClr val="FC4C02"/>
                </a:solidFill>
              </a:rPr>
              <a:t>Service Provider Approach</a:t>
            </a:r>
            <a:endParaRPr lang="en-GB" dirty="0">
              <a:solidFill>
                <a:srgbClr val="FC4C0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13</a:t>
            </a:fld>
            <a:endParaRPr lang="en-AU" dirty="0">
              <a:solidFill>
                <a:srgbClr val="404146"/>
              </a:solidFill>
            </a:endParaRPr>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1" y="1419225"/>
            <a:ext cx="8220074" cy="4295775"/>
          </a:xfrm>
          <a:prstGeom prst="rect">
            <a:avLst/>
          </a:prstGeom>
          <a:noFill/>
          <a:ln>
            <a:noFill/>
          </a:ln>
        </p:spPr>
      </p:pic>
    </p:spTree>
    <p:extLst>
      <p:ext uri="{BB962C8B-B14F-4D97-AF65-F5344CB8AC3E}">
        <p14:creationId xmlns:p14="http://schemas.microsoft.com/office/powerpoint/2010/main" val="8417572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a:t>
            </a:r>
            <a:r>
              <a:rPr lang="en-GB" dirty="0"/>
              <a:t>New Approach - </a:t>
            </a:r>
            <a:r>
              <a:rPr lang="en-GB" dirty="0" smtClean="0"/>
              <a:t>Stage 2 </a:t>
            </a:r>
            <a:r>
              <a:rPr lang="en-GB" dirty="0"/>
              <a:t>- </a:t>
            </a:r>
            <a:r>
              <a:rPr lang="en-GB" dirty="0" smtClean="0">
                <a:solidFill>
                  <a:srgbClr val="FC4C02"/>
                </a:solidFill>
              </a:rPr>
              <a:t>Integrity</a:t>
            </a:r>
            <a:endParaRPr lang="en-GB" dirty="0">
              <a:solidFill>
                <a:srgbClr val="FC4C0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14</a:t>
            </a:fld>
            <a:endParaRPr lang="en-AU" dirty="0">
              <a:solidFill>
                <a:srgbClr val="404146"/>
              </a:solidFill>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523875" y="1371600"/>
            <a:ext cx="8115300" cy="4495800"/>
          </a:xfrm>
          <a:prstGeom prst="rect">
            <a:avLst/>
          </a:prstGeom>
          <a:noFill/>
          <a:ln>
            <a:noFill/>
          </a:ln>
        </p:spPr>
      </p:pic>
    </p:spTree>
    <p:extLst>
      <p:ext uri="{BB962C8B-B14F-4D97-AF65-F5344CB8AC3E}">
        <p14:creationId xmlns:p14="http://schemas.microsoft.com/office/powerpoint/2010/main" val="31323552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a:t>
            </a:r>
            <a:r>
              <a:rPr lang="en-GB" dirty="0"/>
              <a:t>New Approach - </a:t>
            </a:r>
            <a:r>
              <a:rPr lang="en-GB" dirty="0" smtClean="0"/>
              <a:t>Stage 3 – </a:t>
            </a:r>
            <a:r>
              <a:rPr lang="en-GB" dirty="0" smtClean="0">
                <a:solidFill>
                  <a:srgbClr val="FC4C02"/>
                </a:solidFill>
              </a:rPr>
              <a:t>The Future</a:t>
            </a:r>
            <a:endParaRPr lang="en-GB" dirty="0">
              <a:solidFill>
                <a:srgbClr val="FC4C0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15</a:t>
            </a:fld>
            <a:endParaRPr lang="en-AU" dirty="0">
              <a:solidFill>
                <a:srgbClr val="404146"/>
              </a:solidFill>
            </a:endParaRPr>
          </a:p>
        </p:txBody>
      </p:sp>
      <p:sp>
        <p:nvSpPr>
          <p:cNvPr id="4" name="Text Placeholder 3"/>
          <p:cNvSpPr>
            <a:spLocks noGrp="1"/>
          </p:cNvSpPr>
          <p:nvPr>
            <p:ph type="body" sz="quarter" idx="17"/>
          </p:nvPr>
        </p:nvSpPr>
        <p:spPr>
          <a:xfrm>
            <a:off x="432000" y="1457325"/>
            <a:ext cx="8258400" cy="4626675"/>
          </a:xfrm>
        </p:spPr>
        <p:txBody>
          <a:bodyPr/>
          <a:lstStyle/>
          <a:p>
            <a:r>
              <a:rPr lang="en-GB" sz="2000" dirty="0" smtClean="0"/>
              <a:t>Near </a:t>
            </a:r>
            <a:r>
              <a:rPr lang="en-GB" sz="2000" dirty="0"/>
              <a:t>Real Time Service </a:t>
            </a:r>
            <a:r>
              <a:rPr lang="en-GB" sz="2000" dirty="0" smtClean="0"/>
              <a:t>Assurance</a:t>
            </a:r>
          </a:p>
          <a:p>
            <a:endParaRPr lang="en-GB" sz="2000" dirty="0" smtClean="0"/>
          </a:p>
          <a:p>
            <a:endParaRPr lang="en-GB" sz="2000" dirty="0"/>
          </a:p>
          <a:p>
            <a:endParaRPr lang="en-GB" sz="2000" dirty="0" smtClean="0"/>
          </a:p>
          <a:p>
            <a:endParaRPr lang="en-GB" sz="2000" dirty="0"/>
          </a:p>
          <a:p>
            <a:endParaRPr lang="en-GB" sz="2000" dirty="0" smtClean="0"/>
          </a:p>
          <a:p>
            <a:endParaRPr lang="en-GB" sz="2000" dirty="0"/>
          </a:p>
          <a:p>
            <a:endParaRPr lang="en-GB" sz="2000" dirty="0" smtClean="0"/>
          </a:p>
          <a:p>
            <a:endParaRPr lang="en-GB" sz="2000" dirty="0"/>
          </a:p>
          <a:p>
            <a:endParaRPr lang="en-GB" sz="2000" dirty="0" smtClean="0"/>
          </a:p>
          <a:p>
            <a:endParaRPr lang="en-GB" sz="2000" dirty="0"/>
          </a:p>
          <a:p>
            <a:endParaRPr lang="en-GB" sz="2000" dirty="0" smtClean="0"/>
          </a:p>
          <a:p>
            <a:endParaRPr lang="en-GB" sz="2000" dirty="0" smtClean="0"/>
          </a:p>
          <a:p>
            <a:endParaRPr lang="en-GB" sz="2000" dirty="0" smtClean="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838325" y="1914524"/>
            <a:ext cx="5781675" cy="3762376"/>
          </a:xfrm>
          <a:prstGeom prst="rect">
            <a:avLst/>
          </a:prstGeom>
          <a:noFill/>
          <a:ln>
            <a:noFill/>
          </a:ln>
        </p:spPr>
      </p:pic>
    </p:spTree>
    <p:extLst>
      <p:ext uri="{BB962C8B-B14F-4D97-AF65-F5344CB8AC3E}">
        <p14:creationId xmlns:p14="http://schemas.microsoft.com/office/powerpoint/2010/main" val="23143254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55123DE-DF0A-45CF-9929-81DBBDC71DC7}" type="slidenum">
              <a:rPr lang="en-AU" smtClean="0"/>
              <a:pPr/>
              <a:t>16</a:t>
            </a:fld>
            <a:endParaRPr lang="en-AU" dirty="0"/>
          </a:p>
        </p:txBody>
      </p:sp>
      <p:sp>
        <p:nvSpPr>
          <p:cNvPr id="3" name="Title 2"/>
          <p:cNvSpPr>
            <a:spLocks noGrp="1"/>
          </p:cNvSpPr>
          <p:nvPr>
            <p:ph type="title"/>
          </p:nvPr>
        </p:nvSpPr>
        <p:spPr/>
        <p:txBody>
          <a:bodyPr/>
          <a:lstStyle/>
          <a:p>
            <a:r>
              <a:rPr lang="en-GB" dirty="0"/>
              <a:t>Wrapping things </a:t>
            </a:r>
            <a:r>
              <a:rPr lang="en-GB" dirty="0" smtClean="0"/>
              <a:t>up </a:t>
            </a:r>
            <a:r>
              <a:rPr lang="en-AU" dirty="0" smtClean="0"/>
              <a:t>– </a:t>
            </a:r>
            <a:r>
              <a:rPr lang="en-AU" dirty="0" smtClean="0">
                <a:solidFill>
                  <a:srgbClr val="FC4C02"/>
                </a:solidFill>
              </a:rPr>
              <a:t>Kevin King</a:t>
            </a:r>
            <a:endParaRPr lang="en-GB" dirty="0"/>
          </a:p>
        </p:txBody>
      </p:sp>
    </p:spTree>
    <p:extLst>
      <p:ext uri="{BB962C8B-B14F-4D97-AF65-F5344CB8AC3E}">
        <p14:creationId xmlns:p14="http://schemas.microsoft.com/office/powerpoint/2010/main" val="2775690256"/>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Wrapping things up – </a:t>
            </a:r>
            <a:r>
              <a:rPr lang="en-GB" dirty="0">
                <a:solidFill>
                  <a:srgbClr val="FC4C02"/>
                </a:solidFill>
              </a:rPr>
              <a:t>Learning from the SAWG</a:t>
            </a: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17</a:t>
            </a:fld>
            <a:endParaRPr lang="en-AU" dirty="0">
              <a:solidFill>
                <a:srgbClr val="404146"/>
              </a:solidFill>
            </a:endParaRPr>
          </a:p>
        </p:txBody>
      </p:sp>
      <p:sp>
        <p:nvSpPr>
          <p:cNvPr id="4" name="Text Placeholder 3"/>
          <p:cNvSpPr>
            <a:spLocks noGrp="1"/>
          </p:cNvSpPr>
          <p:nvPr>
            <p:ph type="body" sz="quarter" idx="17"/>
          </p:nvPr>
        </p:nvSpPr>
        <p:spPr>
          <a:xfrm>
            <a:off x="432000" y="1457325"/>
            <a:ext cx="8258400" cy="4626675"/>
          </a:xfrm>
        </p:spPr>
        <p:txBody>
          <a:bodyPr/>
          <a:lstStyle/>
          <a:p>
            <a:pPr marL="0" indent="0">
              <a:buNone/>
            </a:pPr>
            <a:r>
              <a:rPr lang="en-GB" sz="2000" dirty="0" smtClean="0"/>
              <a:t>Consideration </a:t>
            </a:r>
            <a:r>
              <a:rPr lang="en-GB" sz="2000" dirty="0"/>
              <a:t>of 3rd Party </a:t>
            </a:r>
            <a:r>
              <a:rPr lang="en-GB" sz="2000" dirty="0" smtClean="0"/>
              <a:t>Assurance</a:t>
            </a:r>
          </a:p>
          <a:p>
            <a:pPr marL="536542" lvl="1" indent="0">
              <a:buNone/>
            </a:pPr>
            <a:r>
              <a:rPr lang="en-GB" sz="2000" dirty="0"/>
              <a:t>Service Provider </a:t>
            </a:r>
            <a:r>
              <a:rPr lang="en-GB" sz="2000" dirty="0" smtClean="0"/>
              <a:t>unable </a:t>
            </a:r>
            <a:r>
              <a:rPr lang="en-GB" sz="2000" dirty="0"/>
              <a:t>or unwilling to provide </a:t>
            </a:r>
            <a:r>
              <a:rPr lang="en-GB" sz="2000" dirty="0" smtClean="0"/>
              <a:t>acceptable </a:t>
            </a:r>
            <a:r>
              <a:rPr lang="en-GB" sz="2000" dirty="0"/>
              <a:t>service assurance </a:t>
            </a:r>
            <a:r>
              <a:rPr lang="en-GB" sz="2000" dirty="0" smtClean="0"/>
              <a:t>case</a:t>
            </a:r>
          </a:p>
          <a:p>
            <a:pPr marL="536542" lvl="1" indent="0">
              <a:buNone/>
            </a:pPr>
            <a:r>
              <a:rPr lang="en-GB" sz="2000" dirty="0" smtClean="0"/>
              <a:t>“Service Wrappers”</a:t>
            </a:r>
          </a:p>
          <a:p>
            <a:pPr marL="1073084" lvl="2" indent="0">
              <a:buNone/>
            </a:pPr>
            <a:r>
              <a:rPr lang="en-GB" sz="2000" dirty="0" smtClean="0"/>
              <a:t>Thickness = level of required assurance </a:t>
            </a:r>
          </a:p>
          <a:p>
            <a:pPr marL="1073084" lvl="2" indent="0">
              <a:buNone/>
            </a:pPr>
            <a:r>
              <a:rPr lang="en-GB" sz="2000" dirty="0" smtClean="0"/>
              <a:t>BAE Systems – “Level of Safety”</a:t>
            </a:r>
            <a:endParaRPr lang="en-GB" sz="2000" dirty="0"/>
          </a:p>
        </p:txBody>
      </p:sp>
    </p:spTree>
    <p:extLst>
      <p:ext uri="{BB962C8B-B14F-4D97-AF65-F5344CB8AC3E}">
        <p14:creationId xmlns:p14="http://schemas.microsoft.com/office/powerpoint/2010/main" val="309813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Wrapping things up – </a:t>
            </a:r>
            <a:r>
              <a:rPr lang="en-GB" dirty="0">
                <a:solidFill>
                  <a:srgbClr val="FC4C02"/>
                </a:solidFill>
              </a:rPr>
              <a:t>Conclusions</a:t>
            </a: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18</a:t>
            </a:fld>
            <a:endParaRPr lang="en-AU" dirty="0">
              <a:solidFill>
                <a:srgbClr val="404146"/>
              </a:solidFill>
            </a:endParaRPr>
          </a:p>
        </p:txBody>
      </p:sp>
      <p:sp>
        <p:nvSpPr>
          <p:cNvPr id="4" name="Text Placeholder 3"/>
          <p:cNvSpPr>
            <a:spLocks noGrp="1"/>
          </p:cNvSpPr>
          <p:nvPr>
            <p:ph type="body" sz="quarter" idx="17"/>
          </p:nvPr>
        </p:nvSpPr>
        <p:spPr>
          <a:xfrm>
            <a:off x="479625" y="1438275"/>
            <a:ext cx="8258400" cy="4645725"/>
          </a:xfrm>
        </p:spPr>
        <p:txBody>
          <a:bodyPr/>
          <a:lstStyle/>
          <a:p>
            <a:pPr>
              <a:spcBef>
                <a:spcPts val="600"/>
              </a:spcBef>
              <a:spcAft>
                <a:spcPts val="600"/>
              </a:spcAft>
              <a:buFont typeface="Wingdings" panose="05000000000000000000" pitchFamily="2" charset="2"/>
              <a:buChar char="ü"/>
            </a:pPr>
            <a:r>
              <a:rPr lang="en-GB" sz="2000" dirty="0"/>
              <a:t>Understanding “Service” element of our products</a:t>
            </a:r>
          </a:p>
          <a:p>
            <a:pPr>
              <a:spcBef>
                <a:spcPts val="600"/>
              </a:spcBef>
              <a:spcAft>
                <a:spcPts val="600"/>
              </a:spcAft>
              <a:buFont typeface="Wingdings" panose="05000000000000000000" pitchFamily="2" charset="2"/>
              <a:buChar char="ü"/>
            </a:pPr>
            <a:r>
              <a:rPr lang="en-GB" sz="2000" dirty="0"/>
              <a:t>“Service Provider” </a:t>
            </a:r>
            <a:r>
              <a:rPr lang="en-GB" sz="2000" dirty="0" smtClean="0"/>
              <a:t>methodology</a:t>
            </a:r>
            <a:endParaRPr lang="en-GB" sz="2000" dirty="0"/>
          </a:p>
          <a:p>
            <a:pPr>
              <a:spcBef>
                <a:spcPts val="600"/>
              </a:spcBef>
              <a:spcAft>
                <a:spcPts val="600"/>
              </a:spcAft>
              <a:buFont typeface="Wingdings" panose="05000000000000000000" pitchFamily="2" charset="2"/>
              <a:buChar char="ü"/>
            </a:pPr>
            <a:r>
              <a:rPr lang="en-GB" sz="2000" dirty="0" smtClean="0"/>
              <a:t>“Do Once – Use Many” approach</a:t>
            </a:r>
          </a:p>
          <a:p>
            <a:pPr>
              <a:spcBef>
                <a:spcPts val="600"/>
              </a:spcBef>
              <a:spcAft>
                <a:spcPts val="600"/>
              </a:spcAft>
              <a:buFont typeface="Wingdings" panose="05000000000000000000" pitchFamily="2" charset="2"/>
              <a:buChar char="ü"/>
            </a:pPr>
            <a:r>
              <a:rPr lang="en-GB" sz="2000" dirty="0"/>
              <a:t>Future assurance is more efficient and cost effective</a:t>
            </a:r>
          </a:p>
          <a:p>
            <a:pPr>
              <a:spcBef>
                <a:spcPts val="600"/>
              </a:spcBef>
              <a:spcAft>
                <a:spcPts val="600"/>
              </a:spcAft>
              <a:buFont typeface="Wingdings" panose="05000000000000000000" pitchFamily="2" charset="2"/>
              <a:buChar char="ü"/>
            </a:pPr>
            <a:r>
              <a:rPr lang="en-GB" sz="2000" dirty="0" smtClean="0"/>
              <a:t>Integrity </a:t>
            </a:r>
            <a:r>
              <a:rPr lang="en-GB" sz="2000" dirty="0"/>
              <a:t>Audits</a:t>
            </a:r>
          </a:p>
          <a:p>
            <a:pPr>
              <a:spcBef>
                <a:spcPts val="600"/>
              </a:spcBef>
              <a:spcAft>
                <a:spcPts val="600"/>
              </a:spcAft>
              <a:buFont typeface="Wingdings" panose="05000000000000000000" pitchFamily="2" charset="2"/>
              <a:buChar char="ü"/>
            </a:pPr>
            <a:r>
              <a:rPr lang="en-GB" sz="2000" dirty="0" smtClean="0"/>
              <a:t>Maintaining continuous assurance of/from Service Providers</a:t>
            </a:r>
          </a:p>
          <a:p>
            <a:pPr>
              <a:spcBef>
                <a:spcPts val="600"/>
              </a:spcBef>
              <a:spcAft>
                <a:spcPts val="600"/>
              </a:spcAft>
              <a:buFont typeface="Wingdings" panose="05000000000000000000" pitchFamily="2" charset="2"/>
              <a:buChar char="ü"/>
            </a:pPr>
            <a:r>
              <a:rPr lang="en-GB" sz="2000" dirty="0" smtClean="0"/>
              <a:t>Feedback </a:t>
            </a:r>
            <a:r>
              <a:rPr lang="en-GB" sz="2000" dirty="0"/>
              <a:t>of “actual” events into </a:t>
            </a:r>
            <a:r>
              <a:rPr lang="en-GB" sz="2000" dirty="0" smtClean="0"/>
              <a:t>“</a:t>
            </a:r>
            <a:r>
              <a:rPr lang="en-GB" sz="2000" dirty="0"/>
              <a:t>predicted” triggers </a:t>
            </a:r>
            <a:r>
              <a:rPr lang="en-GB" sz="2000" dirty="0" smtClean="0"/>
              <a:t>provides valuable </a:t>
            </a:r>
            <a:r>
              <a:rPr lang="en-GB" sz="2000" dirty="0"/>
              <a:t>feed into </a:t>
            </a:r>
            <a:r>
              <a:rPr lang="en-GB" sz="2000" dirty="0" smtClean="0"/>
              <a:t>audits.</a:t>
            </a:r>
          </a:p>
          <a:p>
            <a:pPr>
              <a:spcBef>
                <a:spcPts val="600"/>
              </a:spcBef>
              <a:spcAft>
                <a:spcPts val="600"/>
              </a:spcAft>
              <a:buFont typeface="Wingdings" panose="05000000000000000000" pitchFamily="2" charset="2"/>
              <a:buChar char="ü"/>
            </a:pPr>
            <a:r>
              <a:rPr lang="en-GB" sz="2000" dirty="0"/>
              <a:t>Approach equally </a:t>
            </a:r>
            <a:r>
              <a:rPr lang="en-GB" sz="2000" dirty="0" smtClean="0"/>
              <a:t>applicable where </a:t>
            </a:r>
            <a:r>
              <a:rPr lang="en-GB" sz="2000" dirty="0"/>
              <a:t>the delivery of “Goods” </a:t>
            </a:r>
            <a:r>
              <a:rPr lang="en-GB" sz="2000" dirty="0" smtClean="0"/>
              <a:t>dominates. </a:t>
            </a:r>
            <a:endParaRPr lang="en-GB" sz="2000" dirty="0"/>
          </a:p>
          <a:p>
            <a:pPr>
              <a:spcBef>
                <a:spcPts val="600"/>
              </a:spcBef>
              <a:spcAft>
                <a:spcPts val="600"/>
              </a:spcAft>
              <a:buFont typeface="Wingdings" panose="05000000000000000000" pitchFamily="2" charset="2"/>
              <a:buChar char="ü"/>
            </a:pPr>
            <a:r>
              <a:rPr lang="en-GB" sz="2000" dirty="0"/>
              <a:t>Holistic approach pioneered = powerful methodology for </a:t>
            </a:r>
            <a:r>
              <a:rPr lang="en-GB" sz="2000" dirty="0" smtClean="0"/>
              <a:t>complex Naval Base</a:t>
            </a:r>
          </a:p>
        </p:txBody>
      </p:sp>
    </p:spTree>
    <p:extLst>
      <p:ext uri="{BB962C8B-B14F-4D97-AF65-F5344CB8AC3E}">
        <p14:creationId xmlns:p14="http://schemas.microsoft.com/office/powerpoint/2010/main" val="394015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Wrapping things up – </a:t>
            </a:r>
            <a:r>
              <a:rPr lang="en-GB" dirty="0" smtClean="0">
                <a:solidFill>
                  <a:srgbClr val="FC4C02"/>
                </a:solidFill>
              </a:rPr>
              <a:t>Closing Thought</a:t>
            </a:r>
            <a:endParaRPr lang="en-GB" dirty="0"/>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19</a:t>
            </a:fld>
            <a:endParaRPr lang="en-AU" dirty="0">
              <a:solidFill>
                <a:srgbClr val="404146"/>
              </a:solidFill>
            </a:endParaRPr>
          </a:p>
        </p:txBody>
      </p:sp>
      <p:sp>
        <p:nvSpPr>
          <p:cNvPr id="4" name="Text Placeholder 3"/>
          <p:cNvSpPr>
            <a:spLocks noGrp="1"/>
          </p:cNvSpPr>
          <p:nvPr>
            <p:ph type="body" sz="quarter" idx="17"/>
          </p:nvPr>
        </p:nvSpPr>
        <p:spPr>
          <a:xfrm>
            <a:off x="403425" y="1571625"/>
            <a:ext cx="8258400" cy="4483800"/>
          </a:xfrm>
        </p:spPr>
        <p:txBody>
          <a:bodyPr vert="horz" wrap="square" lIns="0" tIns="0" rIns="0" bIns="0" rtlCol="0">
            <a:noAutofit/>
          </a:bodyPr>
          <a:lstStyle/>
          <a:p>
            <a:pPr marL="0" indent="0">
              <a:spcBef>
                <a:spcPts val="600"/>
              </a:spcBef>
              <a:spcAft>
                <a:spcPts val="600"/>
              </a:spcAft>
              <a:buNone/>
            </a:pPr>
            <a:r>
              <a:rPr lang="en-GB" sz="2000" dirty="0" smtClean="0"/>
              <a:t>If only </a:t>
            </a:r>
            <a:r>
              <a:rPr lang="en-GB" sz="2000" dirty="0"/>
              <a:t>the assurance of the “Goods” is considered, not the underlying “Services” that enabled those “Goods” to exist </a:t>
            </a:r>
            <a:r>
              <a:rPr lang="en-GB" sz="2000" dirty="0" smtClean="0"/>
              <a:t>we consider the </a:t>
            </a:r>
            <a:r>
              <a:rPr lang="en-GB" sz="2000" dirty="0"/>
              <a:t>assurance of the end “Product” is flawed</a:t>
            </a:r>
            <a:r>
              <a:rPr lang="en-GB" sz="2000" dirty="0" smtClean="0"/>
              <a:t>.</a:t>
            </a:r>
          </a:p>
          <a:p>
            <a:pPr marL="0" indent="0">
              <a:spcBef>
                <a:spcPts val="600"/>
              </a:spcBef>
              <a:spcAft>
                <a:spcPts val="600"/>
              </a:spcAft>
              <a:buNone/>
            </a:pPr>
            <a:r>
              <a:rPr lang="en-GB" sz="2000" dirty="0" smtClean="0"/>
              <a:t>Understanding the full scope of the services you deliver is paramount in clarifying what you are accountable </a:t>
            </a:r>
            <a:r>
              <a:rPr lang="en-GB" sz="2000" smtClean="0"/>
              <a:t>for because… </a:t>
            </a:r>
            <a:endParaRPr lang="en-GB" sz="2000" dirty="0" smtClean="0"/>
          </a:p>
          <a:p>
            <a:pPr marL="0" indent="0" algn="ctr">
              <a:spcBef>
                <a:spcPts val="600"/>
              </a:spcBef>
              <a:spcAft>
                <a:spcPts val="600"/>
              </a:spcAft>
              <a:buNone/>
            </a:pPr>
            <a:endParaRPr lang="en-GB" sz="2000" dirty="0" smtClean="0"/>
          </a:p>
          <a:p>
            <a:pPr marL="0" indent="0" algn="ctr">
              <a:spcBef>
                <a:spcPts val="600"/>
              </a:spcBef>
              <a:spcAft>
                <a:spcPts val="600"/>
              </a:spcAft>
              <a:buNone/>
            </a:pPr>
            <a:endParaRPr lang="en-GB" sz="2000" dirty="0"/>
          </a:p>
          <a:p>
            <a:pPr marL="0" indent="0" algn="ctr">
              <a:spcBef>
                <a:spcPts val="600"/>
              </a:spcBef>
              <a:spcAft>
                <a:spcPts val="600"/>
              </a:spcAft>
              <a:buNone/>
            </a:pPr>
            <a:r>
              <a:rPr lang="en-GB" sz="2000" dirty="0" smtClean="0"/>
              <a:t>Accountability is something </a:t>
            </a:r>
            <a:r>
              <a:rPr lang="en-GB" sz="2000" u="sng" dirty="0" smtClean="0"/>
              <a:t>you</a:t>
            </a:r>
            <a:r>
              <a:rPr lang="en-GB" sz="2000" dirty="0" smtClean="0"/>
              <a:t> may ultimately need to justify!</a:t>
            </a:r>
            <a:endParaRPr lang="en-GB" sz="2000" dirty="0"/>
          </a:p>
          <a:p>
            <a:pPr>
              <a:spcBef>
                <a:spcPts val="600"/>
              </a:spcBef>
              <a:spcAft>
                <a:spcPts val="600"/>
              </a:spcAft>
            </a:pPr>
            <a:endParaRPr lang="en-GB" sz="2000" dirty="0"/>
          </a:p>
        </p:txBody>
      </p:sp>
    </p:spTree>
    <p:extLst>
      <p:ext uri="{BB962C8B-B14F-4D97-AF65-F5344CB8AC3E}">
        <p14:creationId xmlns:p14="http://schemas.microsoft.com/office/powerpoint/2010/main" val="3042019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55123DE-DF0A-45CF-9929-81DBBDC71DC7}" type="slidenum">
              <a:rPr lang="en-AU" smtClean="0"/>
              <a:pPr/>
              <a:t>2</a:t>
            </a:fld>
            <a:endParaRPr lang="en-AU" dirty="0"/>
          </a:p>
        </p:txBody>
      </p:sp>
      <p:sp>
        <p:nvSpPr>
          <p:cNvPr id="3" name="Title 2"/>
          <p:cNvSpPr>
            <a:spLocks noGrp="1"/>
          </p:cNvSpPr>
          <p:nvPr>
            <p:ph type="title"/>
          </p:nvPr>
        </p:nvSpPr>
        <p:spPr/>
        <p:txBody>
          <a:bodyPr/>
          <a:lstStyle/>
          <a:p>
            <a:r>
              <a:rPr lang="en-AU" dirty="0" smtClean="0"/>
              <a:t>Setting the scene – </a:t>
            </a:r>
            <a:r>
              <a:rPr lang="en-AU" dirty="0">
                <a:solidFill>
                  <a:srgbClr val="FC4C02"/>
                </a:solidFill>
              </a:rPr>
              <a:t>Kevin King</a:t>
            </a:r>
            <a:endParaRPr lang="en-GB" dirty="0"/>
          </a:p>
        </p:txBody>
      </p:sp>
    </p:spTree>
    <p:extLst>
      <p:ext uri="{BB962C8B-B14F-4D97-AF65-F5344CB8AC3E}">
        <p14:creationId xmlns:p14="http://schemas.microsoft.com/office/powerpoint/2010/main" val="1338838371"/>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55123DE-DF0A-45CF-9929-81DBBDC71DC7}" type="slidenum">
              <a:rPr lang="en-AU" smtClean="0"/>
              <a:pPr/>
              <a:t>20</a:t>
            </a:fld>
            <a:endParaRPr lang="en-AU" dirty="0"/>
          </a:p>
        </p:txBody>
      </p:sp>
      <p:sp>
        <p:nvSpPr>
          <p:cNvPr id="3" name="Title 2"/>
          <p:cNvSpPr>
            <a:spLocks noGrp="1"/>
          </p:cNvSpPr>
          <p:nvPr>
            <p:ph type="title"/>
          </p:nvPr>
        </p:nvSpPr>
        <p:spPr/>
        <p:txBody>
          <a:bodyPr/>
          <a:lstStyle/>
          <a:p>
            <a:r>
              <a:rPr lang="en-AU" dirty="0" smtClean="0"/>
              <a:t>Questions</a:t>
            </a:r>
            <a:endParaRPr lang="en-GB" dirty="0"/>
          </a:p>
        </p:txBody>
      </p:sp>
      <p:pic>
        <p:nvPicPr>
          <p:cNvPr id="1026" name="Picture 2" descr="C:\Users\kevin.king\AppData\Local\Microsoft\Windows\Temporary Internet Files\Content.IE5\6815KVU9\Question_mark_3d[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0850" y="1599835"/>
            <a:ext cx="2088975" cy="4038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395269"/>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233" y="788400"/>
            <a:ext cx="8904767" cy="338400"/>
          </a:xfrm>
        </p:spPr>
        <p:txBody>
          <a:bodyPr/>
          <a:lstStyle/>
          <a:p>
            <a:r>
              <a:rPr lang="en-GB" sz="2300" dirty="0"/>
              <a:t>Why </a:t>
            </a:r>
            <a:r>
              <a:rPr lang="en-GB" sz="2300" dirty="0" smtClean="0"/>
              <a:t>Service-based </a:t>
            </a:r>
            <a:r>
              <a:rPr lang="en-GB" sz="2300" dirty="0"/>
              <a:t>Safety Assurance</a:t>
            </a:r>
            <a:r>
              <a:rPr lang="en-GB" sz="2300" dirty="0" smtClean="0"/>
              <a:t>?</a:t>
            </a:r>
            <a:endParaRPr lang="en-GB" sz="2300" dirty="0">
              <a:solidFill>
                <a:schemeClr val="accent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3</a:t>
            </a:fld>
            <a:endParaRPr lang="en-AU" dirty="0">
              <a:solidFill>
                <a:srgbClr val="404146"/>
              </a:solidFill>
            </a:endParaRPr>
          </a:p>
        </p:txBody>
      </p:sp>
      <p:sp>
        <p:nvSpPr>
          <p:cNvPr id="5" name="Text Placeholder 4"/>
          <p:cNvSpPr>
            <a:spLocks noGrp="1"/>
          </p:cNvSpPr>
          <p:nvPr>
            <p:ph type="body" sz="quarter" idx="17"/>
          </p:nvPr>
        </p:nvSpPr>
        <p:spPr>
          <a:xfrm>
            <a:off x="360000" y="1260000"/>
            <a:ext cx="8156793" cy="5060032"/>
          </a:xfrm>
        </p:spPr>
        <p:txBody>
          <a:bodyPr/>
          <a:lstStyle/>
          <a:p>
            <a:pPr marL="0" lvl="0" indent="0">
              <a:spcBef>
                <a:spcPts val="600"/>
              </a:spcBef>
              <a:spcAft>
                <a:spcPts val="600"/>
              </a:spcAft>
              <a:buClr>
                <a:srgbClr val="FC4C02"/>
              </a:buClr>
              <a:buNone/>
            </a:pPr>
            <a:r>
              <a:rPr lang="en-GB" sz="2000" dirty="0" smtClean="0"/>
              <a:t>Assuring vs Ensuring</a:t>
            </a:r>
          </a:p>
          <a:p>
            <a:pPr lvl="1"/>
            <a:r>
              <a:rPr lang="en-GB" sz="1800" dirty="0" smtClean="0"/>
              <a:t>“</a:t>
            </a:r>
            <a:r>
              <a:rPr lang="en-GB" sz="1800" dirty="0"/>
              <a:t>To Assure” </a:t>
            </a:r>
            <a:r>
              <a:rPr lang="en-GB" sz="1800" dirty="0" smtClean="0"/>
              <a:t> - ‘</a:t>
            </a:r>
            <a:r>
              <a:rPr lang="en-GB" sz="1800" dirty="0"/>
              <a:t>Part of corporate governance in which management provides accurate and current information to stakeholders about the efficiency and effectiveness of its policies and operations, and the status of its compliance with statutory obligations.’</a:t>
            </a:r>
          </a:p>
          <a:p>
            <a:pPr lvl="1"/>
            <a:r>
              <a:rPr lang="en-GB" sz="1800" dirty="0" smtClean="0"/>
              <a:t>“</a:t>
            </a:r>
            <a:r>
              <a:rPr lang="en-GB" sz="1800" dirty="0"/>
              <a:t>To Ensure” </a:t>
            </a:r>
            <a:r>
              <a:rPr lang="en-GB" sz="1800" dirty="0" smtClean="0"/>
              <a:t> - ‘</a:t>
            </a:r>
            <a:r>
              <a:rPr lang="en-GB" sz="1800" dirty="0"/>
              <a:t>To make sure a thing will or will not happen compliant with contracted and statutory requirements</a:t>
            </a:r>
            <a:r>
              <a:rPr lang="en-GB" sz="1800" dirty="0" smtClean="0"/>
              <a:t>’</a:t>
            </a:r>
            <a:endParaRPr lang="en-GB" sz="2000" dirty="0" smtClean="0"/>
          </a:p>
          <a:p>
            <a:pPr marL="0" lvl="0" indent="0">
              <a:spcBef>
                <a:spcPts val="600"/>
              </a:spcBef>
              <a:spcAft>
                <a:spcPts val="600"/>
              </a:spcAft>
              <a:buClr>
                <a:srgbClr val="FC4C02"/>
              </a:buClr>
              <a:buNone/>
            </a:pPr>
            <a:r>
              <a:rPr lang="en-GB" sz="2000" dirty="0" smtClean="0"/>
              <a:t>What </a:t>
            </a:r>
            <a:r>
              <a:rPr lang="en-GB" sz="2000" dirty="0"/>
              <a:t>is “</a:t>
            </a:r>
            <a:r>
              <a:rPr lang="en-GB" sz="2000" dirty="0">
                <a:solidFill>
                  <a:srgbClr val="FC4C02"/>
                </a:solidFill>
              </a:rPr>
              <a:t>Accountability</a:t>
            </a:r>
            <a:r>
              <a:rPr lang="en-GB" sz="2000" dirty="0"/>
              <a:t>”?</a:t>
            </a:r>
          </a:p>
          <a:p>
            <a:pPr marL="536542" lvl="1" indent="0">
              <a:spcBef>
                <a:spcPts val="600"/>
              </a:spcBef>
              <a:spcAft>
                <a:spcPts val="600"/>
              </a:spcAft>
              <a:buClr>
                <a:srgbClr val="FC4C02"/>
              </a:buClr>
              <a:buNone/>
            </a:pPr>
            <a:r>
              <a:rPr lang="en-GB" sz="2000" dirty="0">
                <a:solidFill>
                  <a:schemeClr val="tx1"/>
                </a:solidFill>
                <a:latin typeface="Arial" charset="0"/>
                <a:cs typeface="Arial" charset="0"/>
              </a:rPr>
              <a:t>SSS’14 paper – “</a:t>
            </a:r>
            <a:r>
              <a:rPr lang="en-GB" sz="2000" i="1" dirty="0">
                <a:solidFill>
                  <a:srgbClr val="FC4C02"/>
                </a:solidFill>
                <a:latin typeface="Arial" charset="0"/>
                <a:cs typeface="Arial" charset="0"/>
              </a:rPr>
              <a:t>Product Safety in a World of Services: Through Life Accountability</a:t>
            </a:r>
            <a:r>
              <a:rPr lang="en-GB" sz="2000" dirty="0">
                <a:solidFill>
                  <a:schemeClr val="tx1"/>
                </a:solidFill>
                <a:latin typeface="Arial" charset="0"/>
                <a:cs typeface="Arial" charset="0"/>
              </a:rPr>
              <a:t>”</a:t>
            </a:r>
          </a:p>
          <a:p>
            <a:pPr marL="536542" lvl="1" indent="0">
              <a:spcBef>
                <a:spcPts val="600"/>
              </a:spcBef>
              <a:spcAft>
                <a:spcPts val="600"/>
              </a:spcAft>
              <a:buClr>
                <a:srgbClr val="FC4C02"/>
              </a:buClr>
              <a:buNone/>
            </a:pPr>
            <a:r>
              <a:rPr lang="en-GB" sz="2000" dirty="0" smtClean="0"/>
              <a:t>OED </a:t>
            </a:r>
            <a:r>
              <a:rPr lang="en-GB" sz="2000" dirty="0"/>
              <a:t>definition - ‘</a:t>
            </a:r>
            <a:r>
              <a:rPr lang="en-GB" sz="2000" i="1" dirty="0"/>
              <a:t>required or expected to be able to justify actions or decisions</a:t>
            </a:r>
            <a:r>
              <a:rPr lang="en-GB" sz="2000" dirty="0"/>
              <a:t>’</a:t>
            </a:r>
          </a:p>
          <a:p>
            <a:pPr marL="0" lvl="0" indent="0">
              <a:spcBef>
                <a:spcPts val="600"/>
              </a:spcBef>
              <a:spcAft>
                <a:spcPts val="600"/>
              </a:spcAft>
              <a:buClr>
                <a:srgbClr val="FC4C02"/>
              </a:buClr>
              <a:buNone/>
            </a:pPr>
            <a:r>
              <a:rPr lang="en-GB" sz="2000" dirty="0"/>
              <a:t>What is a “</a:t>
            </a:r>
            <a:r>
              <a:rPr lang="en-GB" sz="2000" dirty="0">
                <a:solidFill>
                  <a:srgbClr val="FC4C02"/>
                </a:solidFill>
              </a:rPr>
              <a:t>Product</a:t>
            </a:r>
            <a:r>
              <a:rPr lang="en-GB" sz="2000" dirty="0"/>
              <a:t>”?</a:t>
            </a:r>
          </a:p>
          <a:p>
            <a:pPr marL="0" indent="0">
              <a:spcBef>
                <a:spcPts val="600"/>
              </a:spcBef>
              <a:spcAft>
                <a:spcPts val="600"/>
              </a:spcAft>
              <a:buClr>
                <a:srgbClr val="FC4C02"/>
              </a:buClr>
              <a:buNone/>
            </a:pPr>
            <a:endParaRPr lang="en-GB" sz="2000" dirty="0" smtClean="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239233" y="1126800"/>
            <a:ext cx="8420673" cy="5026574"/>
          </a:xfrm>
          <a:prstGeom prst="rect">
            <a:avLst/>
          </a:prstGeom>
          <a:solidFill>
            <a:schemeClr val="bg1"/>
          </a:solidFill>
          <a:ln>
            <a:noFill/>
          </a:ln>
        </p:spPr>
      </p:pic>
    </p:spTree>
    <p:extLst>
      <p:ext uri="{BB962C8B-B14F-4D97-AF65-F5344CB8AC3E}">
        <p14:creationId xmlns:p14="http://schemas.microsoft.com/office/powerpoint/2010/main" val="373674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233" y="788400"/>
            <a:ext cx="8904767" cy="338400"/>
          </a:xfrm>
        </p:spPr>
        <p:txBody>
          <a:bodyPr/>
          <a:lstStyle/>
          <a:p>
            <a:r>
              <a:rPr lang="en-GB" sz="2300" dirty="0"/>
              <a:t>Why </a:t>
            </a:r>
            <a:r>
              <a:rPr lang="en-GB" sz="2300" dirty="0" smtClean="0"/>
              <a:t>Service-based </a:t>
            </a:r>
            <a:r>
              <a:rPr lang="en-GB" sz="2300" dirty="0"/>
              <a:t>Safety Assurance</a:t>
            </a:r>
            <a:r>
              <a:rPr lang="en-GB" sz="2300" dirty="0" smtClean="0"/>
              <a:t>?</a:t>
            </a:r>
            <a:endParaRPr lang="en-GB" sz="2300" dirty="0">
              <a:solidFill>
                <a:schemeClr val="accent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4</a:t>
            </a:fld>
            <a:endParaRPr lang="en-AU" dirty="0">
              <a:solidFill>
                <a:srgbClr val="404146"/>
              </a:solidFill>
            </a:endParaRPr>
          </a:p>
        </p:txBody>
      </p:sp>
      <p:sp>
        <p:nvSpPr>
          <p:cNvPr id="5" name="Text Placeholder 4"/>
          <p:cNvSpPr>
            <a:spLocks noGrp="1"/>
          </p:cNvSpPr>
          <p:nvPr>
            <p:ph type="body" sz="quarter" idx="17"/>
          </p:nvPr>
        </p:nvSpPr>
        <p:spPr>
          <a:xfrm>
            <a:off x="360000" y="1260000"/>
            <a:ext cx="8156793" cy="5060032"/>
          </a:xfrm>
        </p:spPr>
        <p:txBody>
          <a:bodyPr/>
          <a:lstStyle/>
          <a:p>
            <a:pPr marL="0" lvl="0" indent="0">
              <a:spcBef>
                <a:spcPts val="600"/>
              </a:spcBef>
              <a:spcAft>
                <a:spcPts val="600"/>
              </a:spcAft>
              <a:buClr>
                <a:srgbClr val="FC4C02"/>
              </a:buClr>
              <a:buNone/>
            </a:pPr>
            <a:r>
              <a:rPr lang="en-GB" sz="2000" dirty="0" smtClean="0"/>
              <a:t>What is </a:t>
            </a:r>
            <a:r>
              <a:rPr lang="en-GB" sz="2000" dirty="0"/>
              <a:t>a “</a:t>
            </a:r>
            <a:r>
              <a:rPr lang="en-GB" sz="2000" dirty="0">
                <a:solidFill>
                  <a:srgbClr val="FC4C02"/>
                </a:solidFill>
              </a:rPr>
              <a:t>Service</a:t>
            </a:r>
            <a:r>
              <a:rPr lang="en-GB" sz="2000" dirty="0"/>
              <a:t>” </a:t>
            </a:r>
            <a:r>
              <a:rPr lang="en-GB" sz="2000" dirty="0" smtClean="0"/>
              <a:t>?</a:t>
            </a:r>
          </a:p>
          <a:p>
            <a:pPr marL="0" lvl="0" indent="0">
              <a:spcBef>
                <a:spcPts val="600"/>
              </a:spcBef>
              <a:spcAft>
                <a:spcPts val="600"/>
              </a:spcAft>
              <a:buClr>
                <a:srgbClr val="FC4C02"/>
              </a:buClr>
              <a:buNone/>
            </a:pPr>
            <a:r>
              <a:rPr lang="en-GB" sz="2000" dirty="0" smtClean="0"/>
              <a:t>In the context of ensuring accountability we see </a:t>
            </a:r>
            <a:r>
              <a:rPr lang="en-GB" sz="2000" dirty="0"/>
              <a:t>a “</a:t>
            </a:r>
            <a:r>
              <a:rPr lang="en-GB" sz="2000" dirty="0">
                <a:solidFill>
                  <a:srgbClr val="FC4C02"/>
                </a:solidFill>
              </a:rPr>
              <a:t>Service</a:t>
            </a:r>
            <a:r>
              <a:rPr lang="en-GB" sz="2000" dirty="0" smtClean="0"/>
              <a:t>” as:</a:t>
            </a:r>
            <a:endParaRPr lang="en-GB" sz="2000" dirty="0"/>
          </a:p>
          <a:p>
            <a:pPr marL="536542" lvl="2" indent="0">
              <a:lnSpc>
                <a:spcPct val="100000"/>
              </a:lnSpc>
              <a:spcBef>
                <a:spcPts val="600"/>
              </a:spcBef>
              <a:spcAft>
                <a:spcPts val="600"/>
              </a:spcAft>
              <a:buClr>
                <a:srgbClr val="FC4C02"/>
              </a:buClr>
              <a:buNone/>
            </a:pPr>
            <a:r>
              <a:rPr lang="en-GB" sz="2000" dirty="0"/>
              <a:t>‘</a:t>
            </a:r>
            <a:r>
              <a:rPr lang="en-GB" sz="2000" i="1" dirty="0"/>
              <a:t>Any action undertaken by an individual that if delivered incorrectly could directly impact on the risks for which they are accountable and may be required to justify</a:t>
            </a:r>
            <a:r>
              <a:rPr lang="en-GB" sz="2000" dirty="0"/>
              <a:t>.’</a:t>
            </a:r>
          </a:p>
          <a:p>
            <a:pPr marL="0" indent="0">
              <a:spcBef>
                <a:spcPts val="600"/>
              </a:spcBef>
              <a:spcAft>
                <a:spcPts val="600"/>
              </a:spcAft>
              <a:buClr>
                <a:srgbClr val="FC4C02"/>
              </a:buClr>
              <a:buNone/>
            </a:pPr>
            <a:endParaRPr lang="en-GB" sz="2000" dirty="0" smtClean="0"/>
          </a:p>
        </p:txBody>
      </p:sp>
    </p:spTree>
    <p:extLst>
      <p:ext uri="{BB962C8B-B14F-4D97-AF65-F5344CB8AC3E}">
        <p14:creationId xmlns:p14="http://schemas.microsoft.com/office/powerpoint/2010/main" val="1930630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7"/>
          </p:nvPr>
        </p:nvSpPr>
        <p:spPr>
          <a:xfrm>
            <a:off x="360000" y="1260000"/>
            <a:ext cx="8432863" cy="5060032"/>
          </a:xfrm>
        </p:spPr>
        <p:txBody>
          <a:bodyPr/>
          <a:lstStyle/>
          <a:p>
            <a:pPr marL="0" lvl="0" indent="0">
              <a:spcBef>
                <a:spcPts val="600"/>
              </a:spcBef>
              <a:spcAft>
                <a:spcPts val="600"/>
              </a:spcAft>
              <a:buClr>
                <a:srgbClr val="FC4C02"/>
              </a:buClr>
              <a:buNone/>
            </a:pPr>
            <a:r>
              <a:rPr lang="en-GB" sz="2000" dirty="0" smtClean="0">
                <a:latin typeface="+mj-lt"/>
                <a:ea typeface="+mj-ea"/>
                <a:cs typeface="+mj-cs"/>
              </a:rPr>
              <a:t>What </a:t>
            </a:r>
            <a:r>
              <a:rPr lang="en-GB" sz="2000" dirty="0">
                <a:latin typeface="+mj-lt"/>
                <a:ea typeface="+mj-ea"/>
                <a:cs typeface="+mj-cs"/>
              </a:rPr>
              <a:t>does a business need to assure</a:t>
            </a:r>
            <a:r>
              <a:rPr lang="en-GB" sz="2000" dirty="0" smtClean="0">
                <a:latin typeface="+mj-lt"/>
                <a:ea typeface="+mj-ea"/>
                <a:cs typeface="+mj-cs"/>
              </a:rPr>
              <a:t>?</a:t>
            </a:r>
          </a:p>
          <a:p>
            <a:pPr marL="536542" lvl="1" indent="0">
              <a:spcBef>
                <a:spcPts val="600"/>
              </a:spcBef>
              <a:spcAft>
                <a:spcPts val="600"/>
              </a:spcAft>
              <a:buClr>
                <a:srgbClr val="FC4C02"/>
              </a:buClr>
              <a:buNone/>
            </a:pPr>
            <a:r>
              <a:rPr lang="en-GB" sz="2000" dirty="0">
                <a:latin typeface="+mj-lt"/>
                <a:ea typeface="+mj-ea"/>
                <a:cs typeface="+mj-cs"/>
              </a:rPr>
              <a:t>	</a:t>
            </a:r>
            <a:r>
              <a:rPr lang="en-GB" sz="1800" dirty="0" smtClean="0">
                <a:latin typeface="+mj-lt"/>
                <a:ea typeface="+mj-ea"/>
                <a:cs typeface="+mj-cs"/>
              </a:rPr>
              <a:t>Product Safety</a:t>
            </a:r>
          </a:p>
          <a:p>
            <a:pPr marL="1073084" lvl="2" indent="0">
              <a:spcBef>
                <a:spcPts val="600"/>
              </a:spcBef>
              <a:spcAft>
                <a:spcPts val="600"/>
              </a:spcAft>
              <a:buClr>
                <a:srgbClr val="FC4C02"/>
              </a:buClr>
              <a:buNone/>
            </a:pPr>
            <a:r>
              <a:rPr lang="en-GB" sz="1800" dirty="0" smtClean="0">
                <a:latin typeface="+mj-lt"/>
                <a:ea typeface="+mj-ea"/>
                <a:cs typeface="+mj-cs"/>
              </a:rPr>
              <a:t>Quality</a:t>
            </a:r>
          </a:p>
          <a:p>
            <a:pPr marL="1073084" lvl="2" indent="0">
              <a:spcBef>
                <a:spcPts val="600"/>
              </a:spcBef>
              <a:spcAft>
                <a:spcPts val="600"/>
              </a:spcAft>
              <a:buClr>
                <a:srgbClr val="FC4C02"/>
              </a:buClr>
              <a:buNone/>
            </a:pPr>
            <a:r>
              <a:rPr lang="en-GB" sz="1800" dirty="0" smtClean="0">
                <a:latin typeface="+mj-lt"/>
                <a:ea typeface="+mj-ea"/>
                <a:cs typeface="+mj-cs"/>
              </a:rPr>
              <a:t>Health and Safety</a:t>
            </a:r>
          </a:p>
          <a:p>
            <a:pPr marL="0" lvl="0" indent="0">
              <a:spcBef>
                <a:spcPts val="600"/>
              </a:spcBef>
              <a:spcAft>
                <a:spcPts val="600"/>
              </a:spcAft>
              <a:buClr>
                <a:srgbClr val="FC4C02"/>
              </a:buClr>
              <a:buNone/>
            </a:pPr>
            <a:r>
              <a:rPr lang="en-GB" sz="2000" dirty="0" smtClean="0">
                <a:latin typeface="+mj-lt"/>
                <a:ea typeface="+mj-ea"/>
                <a:cs typeface="+mj-cs"/>
              </a:rPr>
              <a:t>Governance </a:t>
            </a:r>
            <a:r>
              <a:rPr lang="en-GB" sz="2000" dirty="0">
                <a:latin typeface="+mj-lt"/>
                <a:ea typeface="+mj-ea"/>
                <a:cs typeface="+mj-cs"/>
              </a:rPr>
              <a:t>at the right level and </a:t>
            </a:r>
            <a:r>
              <a:rPr lang="en-GB" sz="2000" dirty="0" smtClean="0">
                <a:latin typeface="+mj-lt"/>
                <a:ea typeface="+mj-ea"/>
                <a:cs typeface="+mj-cs"/>
              </a:rPr>
              <a:t>time</a:t>
            </a:r>
          </a:p>
          <a:p>
            <a:pPr marL="0" lvl="0" indent="0">
              <a:spcBef>
                <a:spcPts val="600"/>
              </a:spcBef>
              <a:spcAft>
                <a:spcPts val="600"/>
              </a:spcAft>
              <a:buClr>
                <a:srgbClr val="FC4C02"/>
              </a:buClr>
              <a:buNone/>
            </a:pPr>
            <a:r>
              <a:rPr lang="en-GB" sz="2000" dirty="0">
                <a:latin typeface="+mj-lt"/>
                <a:ea typeface="+mj-ea"/>
                <a:cs typeface="+mj-cs"/>
              </a:rPr>
              <a:t>	</a:t>
            </a:r>
            <a:r>
              <a:rPr lang="en-GB" sz="2000" dirty="0" smtClean="0">
                <a:latin typeface="+mj-lt"/>
                <a:ea typeface="+mj-ea"/>
                <a:cs typeface="+mj-cs"/>
              </a:rPr>
              <a:t>Level of Safety/Risk</a:t>
            </a:r>
          </a:p>
          <a:p>
            <a:pPr marL="0" lvl="0" indent="0">
              <a:spcBef>
                <a:spcPts val="600"/>
              </a:spcBef>
              <a:spcAft>
                <a:spcPts val="600"/>
              </a:spcAft>
              <a:buClr>
                <a:srgbClr val="FC4C02"/>
              </a:buClr>
              <a:buNone/>
            </a:pPr>
            <a:endParaRPr lang="en-GB" sz="2000" dirty="0">
              <a:latin typeface="+mj-lt"/>
              <a:ea typeface="+mj-ea"/>
              <a:cs typeface="+mj-cs"/>
            </a:endParaRPr>
          </a:p>
        </p:txBody>
      </p:sp>
      <p:sp>
        <p:nvSpPr>
          <p:cNvPr id="4" name="Rectangle 3"/>
          <p:cNvSpPr/>
          <p:nvPr/>
        </p:nvSpPr>
        <p:spPr>
          <a:xfrm>
            <a:off x="209549" y="1252537"/>
            <a:ext cx="5972175" cy="3367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209549" y="1252537"/>
            <a:ext cx="8515349" cy="4814888"/>
          </a:xfrm>
          <a:prstGeom prst="rect">
            <a:avLst/>
          </a:prstGeom>
          <a:noFill/>
          <a:ln>
            <a:noFill/>
          </a:ln>
        </p:spPr>
      </p:pic>
      <p:sp>
        <p:nvSpPr>
          <p:cNvPr id="2" name="Title 1"/>
          <p:cNvSpPr>
            <a:spLocks noGrp="1"/>
          </p:cNvSpPr>
          <p:nvPr>
            <p:ph type="title"/>
          </p:nvPr>
        </p:nvSpPr>
        <p:spPr>
          <a:xfrm>
            <a:off x="239233" y="788400"/>
            <a:ext cx="8904767" cy="338400"/>
          </a:xfrm>
        </p:spPr>
        <p:txBody>
          <a:bodyPr/>
          <a:lstStyle/>
          <a:p>
            <a:r>
              <a:rPr lang="en-GB" sz="2300" dirty="0" smtClean="0"/>
              <a:t>The Theoretical Picture</a:t>
            </a:r>
            <a:endParaRPr lang="en-GB" sz="2300" dirty="0">
              <a:solidFill>
                <a:schemeClr val="accent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5</a:t>
            </a:fld>
            <a:endParaRPr lang="en-AU" dirty="0">
              <a:solidFill>
                <a:srgbClr val="404146"/>
              </a:solidFill>
            </a:endParaRPr>
          </a:p>
        </p:txBody>
      </p:sp>
    </p:spTree>
    <p:extLst>
      <p:ext uri="{BB962C8B-B14F-4D97-AF65-F5344CB8AC3E}">
        <p14:creationId xmlns:p14="http://schemas.microsoft.com/office/powerpoint/2010/main" val="185735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Our Portfolio</a:t>
            </a:r>
            <a:endParaRPr lang="en-GB" dirty="0"/>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6</a:t>
            </a:fld>
            <a:endParaRPr lang="en-AU" dirty="0">
              <a:solidFill>
                <a:srgbClr val="404146"/>
              </a:solidFill>
            </a:endParaRPr>
          </a:p>
        </p:txBody>
      </p:sp>
      <p:sp>
        <p:nvSpPr>
          <p:cNvPr id="4" name="Text Placeholder 3"/>
          <p:cNvSpPr>
            <a:spLocks noGrp="1"/>
          </p:cNvSpPr>
          <p:nvPr>
            <p:ph type="body" sz="quarter" idx="17"/>
          </p:nvPr>
        </p:nvSpPr>
        <p:spPr/>
        <p:txBody>
          <a:bodyPr/>
          <a:lstStyle/>
          <a:p>
            <a:endParaRPr lang="en-GB" sz="2000" dirty="0"/>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361951" y="1478915"/>
            <a:ext cx="8239124" cy="4740910"/>
          </a:xfrm>
          <a:prstGeom prst="rect">
            <a:avLst/>
          </a:prstGeom>
        </p:spPr>
      </p:pic>
    </p:spTree>
    <p:extLst>
      <p:ext uri="{BB962C8B-B14F-4D97-AF65-F5344CB8AC3E}">
        <p14:creationId xmlns:p14="http://schemas.microsoft.com/office/powerpoint/2010/main" val="19377910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233" y="788400"/>
            <a:ext cx="8904767" cy="338400"/>
          </a:xfrm>
        </p:spPr>
        <p:txBody>
          <a:bodyPr/>
          <a:lstStyle/>
          <a:p>
            <a:r>
              <a:rPr lang="en-GB" sz="2300" dirty="0" smtClean="0"/>
              <a:t>In Practice – Her Majesty’s Naval Base Portsmouth</a:t>
            </a:r>
            <a:endParaRPr lang="en-GB" sz="2300" dirty="0">
              <a:solidFill>
                <a:schemeClr val="accent2"/>
              </a:solidFill>
            </a:endParaRP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7</a:t>
            </a:fld>
            <a:endParaRPr lang="en-AU" dirty="0">
              <a:solidFill>
                <a:srgbClr val="404146"/>
              </a:solidFill>
            </a:endParaRPr>
          </a:p>
        </p:txBody>
      </p:sp>
      <p:sp>
        <p:nvSpPr>
          <p:cNvPr id="5" name="Text Placeholder 4"/>
          <p:cNvSpPr>
            <a:spLocks noGrp="1"/>
          </p:cNvSpPr>
          <p:nvPr>
            <p:ph type="body" sz="quarter" idx="17"/>
          </p:nvPr>
        </p:nvSpPr>
        <p:spPr>
          <a:xfrm>
            <a:off x="395536" y="1243946"/>
            <a:ext cx="8156793" cy="5060032"/>
          </a:xfrm>
        </p:spPr>
        <p:txBody>
          <a:bodyPr/>
          <a:lstStyle/>
          <a:p>
            <a:pPr marL="0" lvl="0" indent="0">
              <a:buClr>
                <a:srgbClr val="FC4C02"/>
              </a:buClr>
              <a:buNone/>
            </a:pPr>
            <a:endParaRPr lang="en-GB" dirty="0" smtClean="0">
              <a:solidFill>
                <a:srgbClr val="FC4C02"/>
              </a:solidFill>
            </a:endParaRPr>
          </a:p>
        </p:txBody>
      </p:sp>
      <p:pic>
        <p:nvPicPr>
          <p:cNvPr id="6" name="Picture 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43946"/>
            <a:ext cx="9144000" cy="5614054"/>
          </a:xfrm>
          <a:prstGeom prst="rect">
            <a:avLst/>
          </a:prstGeom>
          <a:noFill/>
          <a:ln>
            <a:noFill/>
          </a:ln>
        </p:spPr>
      </p:pic>
    </p:spTree>
    <p:extLst>
      <p:ext uri="{BB962C8B-B14F-4D97-AF65-F5344CB8AC3E}">
        <p14:creationId xmlns:p14="http://schemas.microsoft.com/office/powerpoint/2010/main" val="1327137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455123DE-DF0A-45CF-9929-81DBBDC71DC7}" type="slidenum">
              <a:rPr lang="en-AU" smtClean="0"/>
              <a:pPr/>
              <a:t>8</a:t>
            </a:fld>
            <a:endParaRPr lang="en-AU" dirty="0"/>
          </a:p>
        </p:txBody>
      </p:sp>
      <p:sp>
        <p:nvSpPr>
          <p:cNvPr id="3" name="Title 2"/>
          <p:cNvSpPr>
            <a:spLocks noGrp="1"/>
          </p:cNvSpPr>
          <p:nvPr>
            <p:ph type="title"/>
          </p:nvPr>
        </p:nvSpPr>
        <p:spPr/>
        <p:txBody>
          <a:bodyPr/>
          <a:lstStyle/>
          <a:p>
            <a:r>
              <a:rPr lang="en-AU" dirty="0" smtClean="0"/>
              <a:t>Old and New approaches – </a:t>
            </a:r>
            <a:r>
              <a:rPr lang="en-AU" dirty="0">
                <a:solidFill>
                  <a:srgbClr val="FC4C02"/>
                </a:solidFill>
              </a:rPr>
              <a:t>Stephen Elliott</a:t>
            </a:r>
            <a:endParaRPr lang="en-GB" dirty="0"/>
          </a:p>
        </p:txBody>
      </p:sp>
    </p:spTree>
    <p:extLst>
      <p:ext uri="{BB962C8B-B14F-4D97-AF65-F5344CB8AC3E}">
        <p14:creationId xmlns:p14="http://schemas.microsoft.com/office/powerpoint/2010/main" val="3037307673"/>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previously managed the reality</a:t>
            </a:r>
          </a:p>
        </p:txBody>
      </p:sp>
      <p:sp>
        <p:nvSpPr>
          <p:cNvPr id="3" name="Slide Number Placeholder 2"/>
          <p:cNvSpPr>
            <a:spLocks noGrp="1"/>
          </p:cNvSpPr>
          <p:nvPr>
            <p:ph type="sldNum" sz="quarter" idx="12"/>
          </p:nvPr>
        </p:nvSpPr>
        <p:spPr/>
        <p:txBody>
          <a:bodyPr/>
          <a:lstStyle/>
          <a:p>
            <a:fld id="{455123DE-DF0A-45CF-9929-81DBBDC71DC7}" type="slidenum">
              <a:rPr lang="en-AU" smtClean="0">
                <a:solidFill>
                  <a:srgbClr val="404146"/>
                </a:solidFill>
              </a:rPr>
              <a:pPr/>
              <a:t>9</a:t>
            </a:fld>
            <a:endParaRPr lang="en-AU" dirty="0">
              <a:solidFill>
                <a:srgbClr val="404146"/>
              </a:solidFill>
            </a:endParaRPr>
          </a:p>
        </p:txBody>
      </p:sp>
      <p:grpSp>
        <p:nvGrpSpPr>
          <p:cNvPr id="8" name="Group 7"/>
          <p:cNvGrpSpPr/>
          <p:nvPr/>
        </p:nvGrpSpPr>
        <p:grpSpPr>
          <a:xfrm>
            <a:off x="6056736" y="4195272"/>
            <a:ext cx="1094915" cy="1047406"/>
            <a:chOff x="3896611" y="565078"/>
            <a:chExt cx="1094915" cy="1047406"/>
          </a:xfrm>
        </p:grpSpPr>
        <p:sp>
          <p:nvSpPr>
            <p:cNvPr id="9" name="Oval 8"/>
            <p:cNvSpPr/>
            <p:nvPr/>
          </p:nvSpPr>
          <p:spPr>
            <a:xfrm>
              <a:off x="3896611" y="736077"/>
              <a:ext cx="951221" cy="876407"/>
            </a:xfrm>
            <a:prstGeom prst="ellipse">
              <a:avLst/>
            </a:prstGeom>
            <a:solidFill>
              <a:srgbClr val="FBE8BD"/>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0" name="Oval 9"/>
            <p:cNvSpPr/>
            <p:nvPr/>
          </p:nvSpPr>
          <p:spPr>
            <a:xfrm>
              <a:off x="4422498" y="889293"/>
              <a:ext cx="308386" cy="284987"/>
            </a:xfrm>
            <a:prstGeom prst="ellipse">
              <a:avLst/>
            </a:prstGeom>
            <a:solidFill>
              <a:srgbClr val="AA8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smtClean="0">
                <a:solidFill>
                  <a:schemeClr val="tx2"/>
                </a:solidFill>
              </a:endParaRPr>
            </a:p>
            <a:p>
              <a:pPr algn="ctr"/>
              <a:endParaRPr lang="en-GB" sz="1000" b="1" dirty="0">
                <a:solidFill>
                  <a:schemeClr val="tx2"/>
                </a:solidFill>
              </a:endParaRPr>
            </a:p>
          </p:txBody>
        </p:sp>
        <p:sp>
          <p:nvSpPr>
            <p:cNvPr id="11" name="Oval 10"/>
            <p:cNvSpPr/>
            <p:nvPr/>
          </p:nvSpPr>
          <p:spPr>
            <a:xfrm>
              <a:off x="3997881" y="1193894"/>
              <a:ext cx="303759" cy="281526"/>
            </a:xfrm>
            <a:prstGeom prst="ellipse">
              <a:avLst/>
            </a:prstGeom>
            <a:solidFill>
              <a:srgbClr val="0DE3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sp>
          <p:nvSpPr>
            <p:cNvPr id="12" name="Oval 11"/>
            <p:cNvSpPr/>
            <p:nvPr/>
          </p:nvSpPr>
          <p:spPr>
            <a:xfrm>
              <a:off x="4372222" y="1255387"/>
              <a:ext cx="259011" cy="242297"/>
            </a:xfrm>
            <a:prstGeom prst="ellipse">
              <a:avLst/>
            </a:prstGeom>
            <a:solidFill>
              <a:srgbClr val="4DC9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cxnSp>
          <p:nvCxnSpPr>
            <p:cNvPr id="13" name="Straight Connector 12"/>
            <p:cNvCxnSpPr>
              <a:stCxn id="10" idx="0"/>
            </p:cNvCxnSpPr>
            <p:nvPr/>
          </p:nvCxnSpPr>
          <p:spPr>
            <a:xfrm flipV="1">
              <a:off x="4576692" y="565078"/>
              <a:ext cx="414834" cy="324215"/>
            </a:xfrm>
            <a:prstGeom prst="line">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10" idx="4"/>
            </p:cNvCxnSpPr>
            <p:nvPr/>
          </p:nvCxnSpPr>
          <p:spPr>
            <a:xfrm>
              <a:off x="4576692" y="1174280"/>
              <a:ext cx="414834" cy="39229"/>
            </a:xfrm>
            <a:prstGeom prst="line">
              <a:avLst/>
            </a:prstGeom>
            <a:ln w="3492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4021519" y="826730"/>
              <a:ext cx="357036" cy="347550"/>
            </a:xfrm>
            <a:prstGeom prst="ellipse">
              <a:avLst/>
            </a:prstGeom>
            <a:solidFill>
              <a:srgbClr val="F7B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b="1" dirty="0">
                <a:solidFill>
                  <a:schemeClr val="tx2"/>
                </a:solidFill>
              </a:endParaRPr>
            </a:p>
          </p:txBody>
        </p:sp>
      </p:grpSp>
      <p:grpSp>
        <p:nvGrpSpPr>
          <p:cNvPr id="16" name="Group 15"/>
          <p:cNvGrpSpPr/>
          <p:nvPr/>
        </p:nvGrpSpPr>
        <p:grpSpPr>
          <a:xfrm>
            <a:off x="3131774" y="2655976"/>
            <a:ext cx="1094915" cy="1047406"/>
            <a:chOff x="3896611" y="565078"/>
            <a:chExt cx="1094915" cy="1047406"/>
          </a:xfrm>
        </p:grpSpPr>
        <p:sp>
          <p:nvSpPr>
            <p:cNvPr id="17" name="Oval 16"/>
            <p:cNvSpPr/>
            <p:nvPr/>
          </p:nvSpPr>
          <p:spPr>
            <a:xfrm>
              <a:off x="3896611" y="736077"/>
              <a:ext cx="951221" cy="876407"/>
            </a:xfrm>
            <a:prstGeom prst="ellipse">
              <a:avLst/>
            </a:prstGeom>
            <a:solidFill>
              <a:srgbClr val="FBE8BD"/>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18" name="Oval 17"/>
            <p:cNvSpPr/>
            <p:nvPr/>
          </p:nvSpPr>
          <p:spPr>
            <a:xfrm>
              <a:off x="4422498" y="889293"/>
              <a:ext cx="308386" cy="284987"/>
            </a:xfrm>
            <a:prstGeom prst="ellipse">
              <a:avLst/>
            </a:prstGeom>
            <a:solidFill>
              <a:srgbClr val="AA8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smtClean="0">
                <a:solidFill>
                  <a:schemeClr val="tx2"/>
                </a:solidFill>
              </a:endParaRPr>
            </a:p>
            <a:p>
              <a:pPr algn="ctr"/>
              <a:endParaRPr lang="en-GB" sz="1000" b="1" dirty="0">
                <a:solidFill>
                  <a:schemeClr val="tx2"/>
                </a:solidFill>
              </a:endParaRPr>
            </a:p>
          </p:txBody>
        </p:sp>
        <p:sp>
          <p:nvSpPr>
            <p:cNvPr id="19" name="Oval 18"/>
            <p:cNvSpPr/>
            <p:nvPr/>
          </p:nvSpPr>
          <p:spPr>
            <a:xfrm>
              <a:off x="3997881" y="1193894"/>
              <a:ext cx="303759" cy="281526"/>
            </a:xfrm>
            <a:prstGeom prst="ellipse">
              <a:avLst/>
            </a:prstGeom>
            <a:solidFill>
              <a:srgbClr val="0DE3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sp>
          <p:nvSpPr>
            <p:cNvPr id="20" name="Oval 19"/>
            <p:cNvSpPr/>
            <p:nvPr/>
          </p:nvSpPr>
          <p:spPr>
            <a:xfrm>
              <a:off x="4372222" y="1255387"/>
              <a:ext cx="259011" cy="242297"/>
            </a:xfrm>
            <a:prstGeom prst="ellipse">
              <a:avLst/>
            </a:prstGeom>
            <a:solidFill>
              <a:srgbClr val="4DC9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cxnSp>
          <p:nvCxnSpPr>
            <p:cNvPr id="21" name="Straight Connector 20"/>
            <p:cNvCxnSpPr>
              <a:stCxn id="18" idx="0"/>
            </p:cNvCxnSpPr>
            <p:nvPr/>
          </p:nvCxnSpPr>
          <p:spPr>
            <a:xfrm flipV="1">
              <a:off x="4576692" y="565078"/>
              <a:ext cx="414834" cy="324215"/>
            </a:xfrm>
            <a:prstGeom prst="line">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18" idx="4"/>
            </p:cNvCxnSpPr>
            <p:nvPr/>
          </p:nvCxnSpPr>
          <p:spPr>
            <a:xfrm>
              <a:off x="4576692" y="1174280"/>
              <a:ext cx="414834" cy="39229"/>
            </a:xfrm>
            <a:prstGeom prst="line">
              <a:avLst/>
            </a:prstGeom>
            <a:ln w="3492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4021519" y="826730"/>
              <a:ext cx="357036" cy="347550"/>
            </a:xfrm>
            <a:prstGeom prst="ellipse">
              <a:avLst/>
            </a:prstGeom>
            <a:solidFill>
              <a:srgbClr val="F7B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b="1" dirty="0">
                <a:solidFill>
                  <a:schemeClr val="tx2"/>
                </a:solidFill>
              </a:endParaRPr>
            </a:p>
          </p:txBody>
        </p:sp>
      </p:grpSp>
      <p:grpSp>
        <p:nvGrpSpPr>
          <p:cNvPr id="24" name="Group 23"/>
          <p:cNvGrpSpPr/>
          <p:nvPr/>
        </p:nvGrpSpPr>
        <p:grpSpPr>
          <a:xfrm>
            <a:off x="6128583" y="1924312"/>
            <a:ext cx="1094915" cy="1047406"/>
            <a:chOff x="3896611" y="565078"/>
            <a:chExt cx="1094915" cy="1047406"/>
          </a:xfrm>
        </p:grpSpPr>
        <p:sp>
          <p:nvSpPr>
            <p:cNvPr id="25" name="Oval 24"/>
            <p:cNvSpPr/>
            <p:nvPr/>
          </p:nvSpPr>
          <p:spPr>
            <a:xfrm>
              <a:off x="3896611" y="736077"/>
              <a:ext cx="951221" cy="876407"/>
            </a:xfrm>
            <a:prstGeom prst="ellipse">
              <a:avLst/>
            </a:prstGeom>
            <a:solidFill>
              <a:srgbClr val="FBE8BD"/>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26" name="Oval 25"/>
            <p:cNvSpPr/>
            <p:nvPr/>
          </p:nvSpPr>
          <p:spPr>
            <a:xfrm>
              <a:off x="4422498" y="889293"/>
              <a:ext cx="308386" cy="284987"/>
            </a:xfrm>
            <a:prstGeom prst="ellipse">
              <a:avLst/>
            </a:prstGeom>
            <a:solidFill>
              <a:srgbClr val="AA8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smtClean="0">
                <a:solidFill>
                  <a:schemeClr val="tx2"/>
                </a:solidFill>
              </a:endParaRPr>
            </a:p>
            <a:p>
              <a:pPr algn="ctr"/>
              <a:endParaRPr lang="en-GB" sz="1000" b="1" dirty="0">
                <a:solidFill>
                  <a:schemeClr val="tx2"/>
                </a:solidFill>
              </a:endParaRPr>
            </a:p>
          </p:txBody>
        </p:sp>
        <p:sp>
          <p:nvSpPr>
            <p:cNvPr id="27" name="Oval 26"/>
            <p:cNvSpPr/>
            <p:nvPr/>
          </p:nvSpPr>
          <p:spPr>
            <a:xfrm>
              <a:off x="3997881" y="1193894"/>
              <a:ext cx="303759" cy="281526"/>
            </a:xfrm>
            <a:prstGeom prst="ellipse">
              <a:avLst/>
            </a:prstGeom>
            <a:solidFill>
              <a:srgbClr val="0DE3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sp>
          <p:nvSpPr>
            <p:cNvPr id="28" name="Oval 27"/>
            <p:cNvSpPr/>
            <p:nvPr/>
          </p:nvSpPr>
          <p:spPr>
            <a:xfrm>
              <a:off x="4372222" y="1255387"/>
              <a:ext cx="259011" cy="242297"/>
            </a:xfrm>
            <a:prstGeom prst="ellipse">
              <a:avLst/>
            </a:prstGeom>
            <a:solidFill>
              <a:srgbClr val="4DC9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cxnSp>
          <p:nvCxnSpPr>
            <p:cNvPr id="29" name="Straight Connector 28"/>
            <p:cNvCxnSpPr>
              <a:stCxn id="26" idx="0"/>
            </p:cNvCxnSpPr>
            <p:nvPr/>
          </p:nvCxnSpPr>
          <p:spPr>
            <a:xfrm flipV="1">
              <a:off x="4576692" y="565078"/>
              <a:ext cx="414834" cy="324215"/>
            </a:xfrm>
            <a:prstGeom prst="line">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6" idx="4"/>
            </p:cNvCxnSpPr>
            <p:nvPr/>
          </p:nvCxnSpPr>
          <p:spPr>
            <a:xfrm>
              <a:off x="4576692" y="1174280"/>
              <a:ext cx="414834" cy="39229"/>
            </a:xfrm>
            <a:prstGeom prst="line">
              <a:avLst/>
            </a:prstGeom>
            <a:ln w="3492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p:cNvSpPr/>
            <p:nvPr/>
          </p:nvSpPr>
          <p:spPr>
            <a:xfrm>
              <a:off x="4021519" y="826730"/>
              <a:ext cx="357036" cy="347550"/>
            </a:xfrm>
            <a:prstGeom prst="ellipse">
              <a:avLst/>
            </a:prstGeom>
            <a:solidFill>
              <a:srgbClr val="F7B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b="1" dirty="0">
                <a:solidFill>
                  <a:schemeClr val="tx2"/>
                </a:solidFill>
              </a:endParaRPr>
            </a:p>
          </p:txBody>
        </p:sp>
      </p:grpSp>
      <p:grpSp>
        <p:nvGrpSpPr>
          <p:cNvPr id="48" name="Group 47"/>
          <p:cNvGrpSpPr/>
          <p:nvPr/>
        </p:nvGrpSpPr>
        <p:grpSpPr>
          <a:xfrm>
            <a:off x="3233059" y="4332142"/>
            <a:ext cx="1094915" cy="1047406"/>
            <a:chOff x="3896611" y="565078"/>
            <a:chExt cx="1094915" cy="1047406"/>
          </a:xfrm>
        </p:grpSpPr>
        <p:sp>
          <p:nvSpPr>
            <p:cNvPr id="49" name="Oval 48"/>
            <p:cNvSpPr/>
            <p:nvPr/>
          </p:nvSpPr>
          <p:spPr>
            <a:xfrm>
              <a:off x="3896611" y="736077"/>
              <a:ext cx="951221" cy="876407"/>
            </a:xfrm>
            <a:prstGeom prst="ellipse">
              <a:avLst/>
            </a:prstGeom>
            <a:solidFill>
              <a:srgbClr val="FBE8BD"/>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50" name="Oval 49"/>
            <p:cNvSpPr/>
            <p:nvPr/>
          </p:nvSpPr>
          <p:spPr>
            <a:xfrm>
              <a:off x="4422498" y="889293"/>
              <a:ext cx="308386" cy="284987"/>
            </a:xfrm>
            <a:prstGeom prst="ellipse">
              <a:avLst/>
            </a:prstGeom>
            <a:solidFill>
              <a:srgbClr val="AA8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smtClean="0">
                <a:solidFill>
                  <a:schemeClr val="tx2"/>
                </a:solidFill>
              </a:endParaRPr>
            </a:p>
            <a:p>
              <a:pPr algn="ctr"/>
              <a:endParaRPr lang="en-GB" sz="1000" b="1" dirty="0">
                <a:solidFill>
                  <a:schemeClr val="tx2"/>
                </a:solidFill>
              </a:endParaRPr>
            </a:p>
          </p:txBody>
        </p:sp>
        <p:sp>
          <p:nvSpPr>
            <p:cNvPr id="51" name="Oval 50"/>
            <p:cNvSpPr/>
            <p:nvPr/>
          </p:nvSpPr>
          <p:spPr>
            <a:xfrm>
              <a:off x="3997881" y="1193894"/>
              <a:ext cx="303759" cy="281526"/>
            </a:xfrm>
            <a:prstGeom prst="ellipse">
              <a:avLst/>
            </a:prstGeom>
            <a:solidFill>
              <a:srgbClr val="0DE3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sp>
          <p:nvSpPr>
            <p:cNvPr id="52" name="Oval 51"/>
            <p:cNvSpPr/>
            <p:nvPr/>
          </p:nvSpPr>
          <p:spPr>
            <a:xfrm>
              <a:off x="4372222" y="1255387"/>
              <a:ext cx="259011" cy="242297"/>
            </a:xfrm>
            <a:prstGeom prst="ellipse">
              <a:avLst/>
            </a:prstGeom>
            <a:solidFill>
              <a:srgbClr val="4DC9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cxnSp>
          <p:nvCxnSpPr>
            <p:cNvPr id="53" name="Straight Connector 52"/>
            <p:cNvCxnSpPr>
              <a:stCxn id="50" idx="0"/>
            </p:cNvCxnSpPr>
            <p:nvPr/>
          </p:nvCxnSpPr>
          <p:spPr>
            <a:xfrm flipV="1">
              <a:off x="4576692" y="565078"/>
              <a:ext cx="414834" cy="324215"/>
            </a:xfrm>
            <a:prstGeom prst="line">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a:stCxn id="50" idx="4"/>
            </p:cNvCxnSpPr>
            <p:nvPr/>
          </p:nvCxnSpPr>
          <p:spPr>
            <a:xfrm>
              <a:off x="4576692" y="1174280"/>
              <a:ext cx="414834" cy="39229"/>
            </a:xfrm>
            <a:prstGeom prst="line">
              <a:avLst/>
            </a:prstGeom>
            <a:ln w="3492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Oval 54"/>
            <p:cNvSpPr/>
            <p:nvPr/>
          </p:nvSpPr>
          <p:spPr>
            <a:xfrm>
              <a:off x="4021519" y="826730"/>
              <a:ext cx="357036" cy="347550"/>
            </a:xfrm>
            <a:prstGeom prst="ellipse">
              <a:avLst/>
            </a:prstGeom>
            <a:solidFill>
              <a:srgbClr val="F7B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b="1" dirty="0">
                <a:solidFill>
                  <a:schemeClr val="tx2"/>
                </a:solidFill>
              </a:endParaRPr>
            </a:p>
          </p:txBody>
        </p:sp>
      </p:grpSp>
      <p:grpSp>
        <p:nvGrpSpPr>
          <p:cNvPr id="64" name="Group 63"/>
          <p:cNvGrpSpPr/>
          <p:nvPr/>
        </p:nvGrpSpPr>
        <p:grpSpPr>
          <a:xfrm>
            <a:off x="674641" y="2148094"/>
            <a:ext cx="1094915" cy="1047406"/>
            <a:chOff x="3896611" y="565078"/>
            <a:chExt cx="1094915" cy="1047406"/>
          </a:xfrm>
        </p:grpSpPr>
        <p:sp>
          <p:nvSpPr>
            <p:cNvPr id="65" name="Oval 64"/>
            <p:cNvSpPr/>
            <p:nvPr/>
          </p:nvSpPr>
          <p:spPr>
            <a:xfrm>
              <a:off x="3896611" y="736077"/>
              <a:ext cx="951221" cy="876407"/>
            </a:xfrm>
            <a:prstGeom prst="ellipse">
              <a:avLst/>
            </a:prstGeom>
            <a:solidFill>
              <a:srgbClr val="FBE8BD"/>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66" name="Oval 65"/>
            <p:cNvSpPr/>
            <p:nvPr/>
          </p:nvSpPr>
          <p:spPr>
            <a:xfrm>
              <a:off x="4422498" y="889293"/>
              <a:ext cx="308386" cy="284987"/>
            </a:xfrm>
            <a:prstGeom prst="ellipse">
              <a:avLst/>
            </a:prstGeom>
            <a:solidFill>
              <a:srgbClr val="AA8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smtClean="0">
                <a:solidFill>
                  <a:schemeClr val="tx2"/>
                </a:solidFill>
              </a:endParaRPr>
            </a:p>
            <a:p>
              <a:pPr algn="ctr"/>
              <a:endParaRPr lang="en-GB" sz="1000" b="1" dirty="0">
                <a:solidFill>
                  <a:schemeClr val="tx2"/>
                </a:solidFill>
              </a:endParaRPr>
            </a:p>
          </p:txBody>
        </p:sp>
        <p:sp>
          <p:nvSpPr>
            <p:cNvPr id="67" name="Oval 66"/>
            <p:cNvSpPr/>
            <p:nvPr/>
          </p:nvSpPr>
          <p:spPr>
            <a:xfrm>
              <a:off x="3997881" y="1193894"/>
              <a:ext cx="303759" cy="281526"/>
            </a:xfrm>
            <a:prstGeom prst="ellipse">
              <a:avLst/>
            </a:prstGeom>
            <a:solidFill>
              <a:srgbClr val="0DE3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sp>
          <p:nvSpPr>
            <p:cNvPr id="68" name="Oval 67"/>
            <p:cNvSpPr/>
            <p:nvPr/>
          </p:nvSpPr>
          <p:spPr>
            <a:xfrm>
              <a:off x="4372222" y="1255387"/>
              <a:ext cx="259011" cy="242297"/>
            </a:xfrm>
            <a:prstGeom prst="ellipse">
              <a:avLst/>
            </a:prstGeom>
            <a:solidFill>
              <a:srgbClr val="4DC9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cxnSp>
          <p:nvCxnSpPr>
            <p:cNvPr id="69" name="Straight Connector 68"/>
            <p:cNvCxnSpPr>
              <a:stCxn id="66" idx="0"/>
            </p:cNvCxnSpPr>
            <p:nvPr/>
          </p:nvCxnSpPr>
          <p:spPr>
            <a:xfrm flipV="1">
              <a:off x="4576692" y="565078"/>
              <a:ext cx="414834" cy="324215"/>
            </a:xfrm>
            <a:prstGeom prst="line">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66" idx="4"/>
            </p:cNvCxnSpPr>
            <p:nvPr/>
          </p:nvCxnSpPr>
          <p:spPr>
            <a:xfrm>
              <a:off x="4576692" y="1174280"/>
              <a:ext cx="414834" cy="39229"/>
            </a:xfrm>
            <a:prstGeom prst="line">
              <a:avLst/>
            </a:prstGeom>
            <a:ln w="3492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1" name="Oval 70"/>
            <p:cNvSpPr/>
            <p:nvPr/>
          </p:nvSpPr>
          <p:spPr>
            <a:xfrm>
              <a:off x="4021519" y="826730"/>
              <a:ext cx="357036" cy="347550"/>
            </a:xfrm>
            <a:prstGeom prst="ellipse">
              <a:avLst/>
            </a:prstGeom>
            <a:solidFill>
              <a:srgbClr val="F7B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b="1" dirty="0">
                <a:solidFill>
                  <a:schemeClr val="tx2"/>
                </a:solidFill>
              </a:endParaRPr>
            </a:p>
          </p:txBody>
        </p:sp>
      </p:grpSp>
      <p:grpSp>
        <p:nvGrpSpPr>
          <p:cNvPr id="72" name="Group 71"/>
          <p:cNvGrpSpPr/>
          <p:nvPr/>
        </p:nvGrpSpPr>
        <p:grpSpPr>
          <a:xfrm>
            <a:off x="674641" y="3923239"/>
            <a:ext cx="1094915" cy="1047406"/>
            <a:chOff x="3896611" y="565078"/>
            <a:chExt cx="1094915" cy="1047406"/>
          </a:xfrm>
        </p:grpSpPr>
        <p:sp>
          <p:nvSpPr>
            <p:cNvPr id="73" name="Oval 72"/>
            <p:cNvSpPr/>
            <p:nvPr/>
          </p:nvSpPr>
          <p:spPr>
            <a:xfrm>
              <a:off x="3896611" y="736077"/>
              <a:ext cx="951221" cy="876407"/>
            </a:xfrm>
            <a:prstGeom prst="ellipse">
              <a:avLst/>
            </a:prstGeom>
            <a:solidFill>
              <a:srgbClr val="FBE8BD"/>
            </a:solidFill>
          </p:spPr>
          <p:style>
            <a:lnRef idx="1">
              <a:schemeClr val="accent2"/>
            </a:lnRef>
            <a:fillRef idx="2">
              <a:schemeClr val="accent2"/>
            </a:fillRef>
            <a:effectRef idx="1">
              <a:schemeClr val="accent2"/>
            </a:effectRef>
            <a:fontRef idx="minor">
              <a:schemeClr val="dk1"/>
            </a:fontRef>
          </p:style>
          <p:txBody>
            <a:bodyPr rtlCol="0" anchor="ctr"/>
            <a:lstStyle/>
            <a:p>
              <a:pPr algn="ctr"/>
              <a:endParaRPr lang="en-GB"/>
            </a:p>
          </p:txBody>
        </p:sp>
        <p:sp>
          <p:nvSpPr>
            <p:cNvPr id="74" name="Oval 73"/>
            <p:cNvSpPr/>
            <p:nvPr/>
          </p:nvSpPr>
          <p:spPr>
            <a:xfrm>
              <a:off x="4422498" y="889293"/>
              <a:ext cx="308386" cy="284987"/>
            </a:xfrm>
            <a:prstGeom prst="ellipse">
              <a:avLst/>
            </a:prstGeom>
            <a:solidFill>
              <a:srgbClr val="AA88B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00" b="1" dirty="0" smtClean="0">
                <a:solidFill>
                  <a:schemeClr val="tx2"/>
                </a:solidFill>
              </a:endParaRPr>
            </a:p>
            <a:p>
              <a:pPr algn="ctr"/>
              <a:endParaRPr lang="en-GB" sz="1000" b="1" dirty="0">
                <a:solidFill>
                  <a:schemeClr val="tx2"/>
                </a:solidFill>
              </a:endParaRPr>
            </a:p>
          </p:txBody>
        </p:sp>
        <p:sp>
          <p:nvSpPr>
            <p:cNvPr id="75" name="Oval 74"/>
            <p:cNvSpPr/>
            <p:nvPr/>
          </p:nvSpPr>
          <p:spPr>
            <a:xfrm>
              <a:off x="3997881" y="1193894"/>
              <a:ext cx="303759" cy="281526"/>
            </a:xfrm>
            <a:prstGeom prst="ellipse">
              <a:avLst/>
            </a:prstGeom>
            <a:solidFill>
              <a:srgbClr val="0DE38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sp>
          <p:nvSpPr>
            <p:cNvPr id="76" name="Oval 75"/>
            <p:cNvSpPr/>
            <p:nvPr/>
          </p:nvSpPr>
          <p:spPr>
            <a:xfrm>
              <a:off x="4372222" y="1255387"/>
              <a:ext cx="259011" cy="242297"/>
            </a:xfrm>
            <a:prstGeom prst="ellipse">
              <a:avLst/>
            </a:prstGeom>
            <a:solidFill>
              <a:srgbClr val="4DC9C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2"/>
                </a:solidFill>
              </a:endParaRPr>
            </a:p>
          </p:txBody>
        </p:sp>
        <p:cxnSp>
          <p:nvCxnSpPr>
            <p:cNvPr id="77" name="Straight Connector 76"/>
            <p:cNvCxnSpPr>
              <a:stCxn id="74" idx="0"/>
            </p:cNvCxnSpPr>
            <p:nvPr/>
          </p:nvCxnSpPr>
          <p:spPr>
            <a:xfrm flipV="1">
              <a:off x="4576692" y="565078"/>
              <a:ext cx="414834" cy="324215"/>
            </a:xfrm>
            <a:prstGeom prst="line">
              <a:avLst/>
            </a:prstGeom>
            <a:ln w="34925">
              <a:solidFill>
                <a:schemeClr val="tx1">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a:stCxn id="74" idx="4"/>
            </p:cNvCxnSpPr>
            <p:nvPr/>
          </p:nvCxnSpPr>
          <p:spPr>
            <a:xfrm>
              <a:off x="4576692" y="1174280"/>
              <a:ext cx="414834" cy="39229"/>
            </a:xfrm>
            <a:prstGeom prst="line">
              <a:avLst/>
            </a:prstGeom>
            <a:ln w="34925">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9" name="Oval 78"/>
            <p:cNvSpPr/>
            <p:nvPr/>
          </p:nvSpPr>
          <p:spPr>
            <a:xfrm>
              <a:off x="4021519" y="826730"/>
              <a:ext cx="357036" cy="347550"/>
            </a:xfrm>
            <a:prstGeom prst="ellipse">
              <a:avLst/>
            </a:prstGeom>
            <a:solidFill>
              <a:srgbClr val="F7BC8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00" b="1" dirty="0">
                <a:solidFill>
                  <a:schemeClr val="tx2"/>
                </a:solidFill>
              </a:endParaRPr>
            </a:p>
          </p:txBody>
        </p:sp>
      </p:grpSp>
      <p:graphicFrame>
        <p:nvGraphicFramePr>
          <p:cNvPr id="82" name="Diagram 81"/>
          <p:cNvGraphicFramePr/>
          <p:nvPr>
            <p:extLst>
              <p:ext uri="{D42A27DB-BD31-4B8C-83A1-F6EECF244321}">
                <p14:modId xmlns:p14="http://schemas.microsoft.com/office/powerpoint/2010/main" val="1335351831"/>
              </p:ext>
            </p:extLst>
          </p:nvPr>
        </p:nvGraphicFramePr>
        <p:xfrm>
          <a:off x="1772606" y="3875674"/>
          <a:ext cx="1101015" cy="743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3" name="Diagram 82"/>
          <p:cNvGraphicFramePr/>
          <p:nvPr>
            <p:extLst>
              <p:ext uri="{D42A27DB-BD31-4B8C-83A1-F6EECF244321}">
                <p14:modId xmlns:p14="http://schemas.microsoft.com/office/powerpoint/2010/main" val="3046573506"/>
              </p:ext>
            </p:extLst>
          </p:nvPr>
        </p:nvGraphicFramePr>
        <p:xfrm>
          <a:off x="4226689" y="2614802"/>
          <a:ext cx="1101015" cy="74356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84" name="Diagram 83"/>
          <p:cNvGraphicFramePr/>
          <p:nvPr>
            <p:extLst>
              <p:ext uri="{D42A27DB-BD31-4B8C-83A1-F6EECF244321}">
                <p14:modId xmlns:p14="http://schemas.microsoft.com/office/powerpoint/2010/main" val="3702314664"/>
              </p:ext>
            </p:extLst>
          </p:nvPr>
        </p:nvGraphicFramePr>
        <p:xfrm>
          <a:off x="4327974" y="4268231"/>
          <a:ext cx="1101015" cy="74356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85" name="Diagram 84"/>
          <p:cNvGraphicFramePr/>
          <p:nvPr>
            <p:extLst>
              <p:ext uri="{D42A27DB-BD31-4B8C-83A1-F6EECF244321}">
                <p14:modId xmlns:p14="http://schemas.microsoft.com/office/powerpoint/2010/main" val="265509437"/>
              </p:ext>
            </p:extLst>
          </p:nvPr>
        </p:nvGraphicFramePr>
        <p:xfrm>
          <a:off x="1769556" y="2094843"/>
          <a:ext cx="1101015" cy="74356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86" name="Diagram 85"/>
          <p:cNvGraphicFramePr/>
          <p:nvPr>
            <p:extLst>
              <p:ext uri="{D42A27DB-BD31-4B8C-83A1-F6EECF244321}">
                <p14:modId xmlns:p14="http://schemas.microsoft.com/office/powerpoint/2010/main" val="955282585"/>
              </p:ext>
            </p:extLst>
          </p:nvPr>
        </p:nvGraphicFramePr>
        <p:xfrm>
          <a:off x="7151651" y="4142021"/>
          <a:ext cx="1101015" cy="74356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87" name="Diagram 86"/>
          <p:cNvGraphicFramePr/>
          <p:nvPr>
            <p:extLst>
              <p:ext uri="{D42A27DB-BD31-4B8C-83A1-F6EECF244321}">
                <p14:modId xmlns:p14="http://schemas.microsoft.com/office/powerpoint/2010/main" val="3986625843"/>
              </p:ext>
            </p:extLst>
          </p:nvPr>
        </p:nvGraphicFramePr>
        <p:xfrm>
          <a:off x="7207269" y="1897407"/>
          <a:ext cx="1101015" cy="74356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sp>
        <p:nvSpPr>
          <p:cNvPr id="4" name="TextBox 3"/>
          <p:cNvSpPr txBox="1"/>
          <p:nvPr/>
        </p:nvSpPr>
        <p:spPr>
          <a:xfrm>
            <a:off x="645465" y="1742301"/>
            <a:ext cx="2412840" cy="276999"/>
          </a:xfrm>
          <a:prstGeom prst="rect">
            <a:avLst/>
          </a:prstGeom>
          <a:noFill/>
        </p:spPr>
        <p:txBody>
          <a:bodyPr wrap="none" rtlCol="0">
            <a:spAutoFit/>
          </a:bodyPr>
          <a:lstStyle/>
          <a:p>
            <a:r>
              <a:rPr lang="en-GB" sz="1200" b="1" dirty="0" smtClean="0"/>
              <a:t>Dockside Crane Maintenance</a:t>
            </a:r>
            <a:endParaRPr lang="en-GB" sz="1200" b="1" dirty="0"/>
          </a:p>
        </p:txBody>
      </p:sp>
      <p:sp>
        <p:nvSpPr>
          <p:cNvPr id="60" name="TextBox 59"/>
          <p:cNvSpPr txBox="1"/>
          <p:nvPr/>
        </p:nvSpPr>
        <p:spPr>
          <a:xfrm>
            <a:off x="6181683" y="3769392"/>
            <a:ext cx="2154757" cy="276999"/>
          </a:xfrm>
          <a:prstGeom prst="rect">
            <a:avLst/>
          </a:prstGeom>
          <a:noFill/>
        </p:spPr>
        <p:txBody>
          <a:bodyPr wrap="none" rtlCol="0">
            <a:spAutoFit/>
          </a:bodyPr>
          <a:lstStyle/>
          <a:p>
            <a:r>
              <a:rPr lang="en-GB" sz="1200" b="1" dirty="0" smtClean="0"/>
              <a:t>HMS Victory Preservation</a:t>
            </a:r>
            <a:endParaRPr lang="en-GB" sz="1200" b="1" dirty="0"/>
          </a:p>
        </p:txBody>
      </p:sp>
      <p:sp>
        <p:nvSpPr>
          <p:cNvPr id="61" name="TextBox 60"/>
          <p:cNvSpPr txBox="1"/>
          <p:nvPr/>
        </p:nvSpPr>
        <p:spPr>
          <a:xfrm>
            <a:off x="3536485" y="3907892"/>
            <a:ext cx="1986441" cy="276999"/>
          </a:xfrm>
          <a:prstGeom prst="rect">
            <a:avLst/>
          </a:prstGeom>
          <a:noFill/>
        </p:spPr>
        <p:txBody>
          <a:bodyPr wrap="none" rtlCol="0">
            <a:spAutoFit/>
          </a:bodyPr>
          <a:lstStyle/>
          <a:p>
            <a:r>
              <a:rPr lang="en-GB" sz="1200" b="1" dirty="0" smtClean="0"/>
              <a:t>QEC In Service Support</a:t>
            </a:r>
            <a:endParaRPr lang="en-GB" sz="1200" b="1" dirty="0"/>
          </a:p>
        </p:txBody>
      </p:sp>
      <p:sp>
        <p:nvSpPr>
          <p:cNvPr id="62" name="TextBox 61"/>
          <p:cNvSpPr txBox="1"/>
          <p:nvPr/>
        </p:nvSpPr>
        <p:spPr>
          <a:xfrm>
            <a:off x="511840" y="3493500"/>
            <a:ext cx="2515432" cy="276999"/>
          </a:xfrm>
          <a:prstGeom prst="rect">
            <a:avLst/>
          </a:prstGeom>
          <a:noFill/>
        </p:spPr>
        <p:txBody>
          <a:bodyPr wrap="none" rtlCol="0">
            <a:spAutoFit/>
          </a:bodyPr>
          <a:lstStyle/>
          <a:p>
            <a:r>
              <a:rPr lang="en-GB" sz="1200" b="1" dirty="0" smtClean="0"/>
              <a:t>Deployed Operational Support</a:t>
            </a:r>
            <a:endParaRPr lang="en-GB" sz="1200" b="1" dirty="0"/>
          </a:p>
        </p:txBody>
      </p:sp>
      <p:sp>
        <p:nvSpPr>
          <p:cNvPr id="63" name="TextBox 62"/>
          <p:cNvSpPr txBox="1"/>
          <p:nvPr/>
        </p:nvSpPr>
        <p:spPr>
          <a:xfrm>
            <a:off x="3663071" y="2221239"/>
            <a:ext cx="1960793" cy="276999"/>
          </a:xfrm>
          <a:prstGeom prst="rect">
            <a:avLst/>
          </a:prstGeom>
          <a:noFill/>
        </p:spPr>
        <p:txBody>
          <a:bodyPr wrap="none" rtlCol="0">
            <a:spAutoFit/>
          </a:bodyPr>
          <a:lstStyle/>
          <a:p>
            <a:r>
              <a:rPr lang="en-GB" sz="1200" b="1" dirty="0" smtClean="0"/>
              <a:t>T23 In Service Support</a:t>
            </a:r>
            <a:endParaRPr lang="en-GB" sz="1200" b="1" dirty="0"/>
          </a:p>
        </p:txBody>
      </p:sp>
      <p:sp>
        <p:nvSpPr>
          <p:cNvPr id="80" name="TextBox 79"/>
          <p:cNvSpPr txBox="1"/>
          <p:nvPr/>
        </p:nvSpPr>
        <p:spPr>
          <a:xfrm>
            <a:off x="6627134" y="1512153"/>
            <a:ext cx="1146468" cy="276999"/>
          </a:xfrm>
          <a:prstGeom prst="rect">
            <a:avLst/>
          </a:prstGeom>
          <a:noFill/>
        </p:spPr>
        <p:txBody>
          <a:bodyPr wrap="none" rtlCol="0">
            <a:spAutoFit/>
          </a:bodyPr>
          <a:lstStyle/>
          <a:p>
            <a:r>
              <a:rPr lang="en-GB" sz="1200" b="1" dirty="0" smtClean="0"/>
              <a:t>T45 Docking</a:t>
            </a:r>
            <a:endParaRPr lang="en-GB" sz="1200" b="1" dirty="0"/>
          </a:p>
        </p:txBody>
      </p:sp>
    </p:spTree>
    <p:extLst>
      <p:ext uri="{BB962C8B-B14F-4D97-AF65-F5344CB8AC3E}">
        <p14:creationId xmlns:p14="http://schemas.microsoft.com/office/powerpoint/2010/main" val="1868478727"/>
      </p:ext>
    </p:extLst>
  </p:cSld>
  <p:clrMapOvr>
    <a:masterClrMapping/>
  </p:clrMapOvr>
  <p:timing>
    <p:tnLst>
      <p:par>
        <p:cTn id="1" dur="indefinite" restart="never" nodeType="tmRoot"/>
      </p:par>
    </p:tnLst>
  </p:timing>
</p:sld>
</file>

<file path=ppt/theme/theme1.xml><?xml version="1.0" encoding="utf-8"?>
<a:theme xmlns:a="http://schemas.openxmlformats.org/drawingml/2006/main" name="MS_PPT_standard_template_2018">
  <a:themeElements>
    <a:clrScheme name="BAE Systems">
      <a:dk1>
        <a:srgbClr val="000000"/>
      </a:dk1>
      <a:lt1>
        <a:srgbClr val="FFFFFF"/>
      </a:lt1>
      <a:dk2>
        <a:srgbClr val="404146"/>
      </a:dk2>
      <a:lt2>
        <a:srgbClr val="FFFFFF"/>
      </a:lt2>
      <a:accent1>
        <a:srgbClr val="D0D3D4"/>
      </a:accent1>
      <a:accent2>
        <a:srgbClr val="FC4C02"/>
      </a:accent2>
      <a:accent3>
        <a:srgbClr val="F0B323"/>
      </a:accent3>
      <a:accent4>
        <a:srgbClr val="615E9B"/>
      </a:accent4>
      <a:accent5>
        <a:srgbClr val="D9C0A9"/>
      </a:accent5>
      <a:accent6>
        <a:srgbClr val="01426A"/>
      </a:accent6>
      <a:hlink>
        <a:srgbClr val="6464FF"/>
      </a:hlink>
      <a:folHlink>
        <a:srgbClr val="C850C8"/>
      </a:folHlink>
    </a:clrScheme>
    <a:fontScheme name="BAE Systems">
      <a:majorFont>
        <a:latin typeface="Tahoma"/>
        <a:ea typeface=""/>
        <a:cs typeface=""/>
      </a:majorFont>
      <a:minorFont>
        <a:latin typeface="Tahom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Orange">
      <a:srgbClr val="FC4C02"/>
    </a:custClr>
    <a:custClr name="White">
      <a:srgbClr val="FFFFFF"/>
    </a:custClr>
    <a:custClr name="Grey">
      <a:srgbClr val="D0D3D4"/>
    </a:custClr>
    <a:custClr name="Dark Grey">
      <a:srgbClr val="3D4146"/>
    </a:custClr>
    <a:custClr name="Black">
      <a:srgbClr val="000000"/>
    </a:custClr>
    <a:custClr name="Ignore01">
      <a:srgbClr val="FFFFFF"/>
    </a:custClr>
    <a:custClr name="Ignore02">
      <a:srgbClr val="FFFFFF"/>
    </a:custClr>
    <a:custClr name="Ignore03">
      <a:srgbClr val="FFFFFF"/>
    </a:custClr>
    <a:custClr name="Ignore04">
      <a:srgbClr val="FFFFFF"/>
    </a:custClr>
    <a:custClr name="Ignore05">
      <a:srgbClr val="FFFFFF"/>
    </a:custClr>
    <a:custClr name="Yellow">
      <a:srgbClr val="F0B323"/>
    </a:custClr>
    <a:custClr name="Purple">
      <a:srgbClr val="615E9B"/>
    </a:custClr>
    <a:custClr name="Stone">
      <a:srgbClr val="D9C0A9"/>
    </a:custClr>
    <a:custClr name="Navy">
      <a:srgbClr val="01426A"/>
    </a:custClr>
    <a:custClr name="Teal">
      <a:srgbClr val="00B2A9"/>
    </a:custClr>
    <a:custClr name="Blue">
      <a:srgbClr val="489FDF"/>
    </a:custClr>
    <a:custClr name="Ignore06">
      <a:srgbClr val="FFFFFF"/>
    </a:custClr>
    <a:custClr name="Ignore07">
      <a:srgbClr val="FFFFFF"/>
    </a:custClr>
    <a:custClr name="Ignore08">
      <a:srgbClr val="FFFFFF"/>
    </a:custClr>
    <a:custClr name="Ignore09">
      <a:srgbClr val="FFFFFF"/>
    </a:custClr>
    <a:custClr name="Yellow 70%">
      <a:srgbClr val="F4C965"/>
    </a:custClr>
    <a:custClr name="Purple 70%">
      <a:srgbClr val="908EB9"/>
    </a:custClr>
    <a:custClr name="Stone 70%">
      <a:srgbClr val="E4D2C2"/>
    </a:custClr>
    <a:custClr name="Navy 70%">
      <a:srgbClr val="4D7A96"/>
    </a:custClr>
    <a:custClr name="Teal 70%">
      <a:srgbClr val="4CC9C2"/>
    </a:custClr>
    <a:custClr name="Blue 70%">
      <a:srgbClr val="7EBBE8"/>
    </a:custClr>
    <a:custClr name="Ignore10">
      <a:srgbClr val="FFFFFF"/>
    </a:custClr>
    <a:custClr name="Ignore11">
      <a:srgbClr val="FFFFFF"/>
    </a:custClr>
    <a:custClr name="Ignore12">
      <a:srgbClr val="FFFFFF"/>
    </a:custClr>
    <a:custClr name="Ignore13">
      <a:srgbClr val="FFFFFF"/>
    </a:custClr>
    <a:custClr name="Yellow 50%">
      <a:srgbClr val="F7D991"/>
    </a:custClr>
    <a:custClr name="Purple 50%">
      <a:srgbClr val="B0AFCD"/>
    </a:custClr>
    <a:custClr name="Stone 50%">
      <a:srgbClr val="ECDFD4"/>
    </a:custClr>
    <a:custClr name="Navy 50%">
      <a:srgbClr val="80A0B4"/>
    </a:custClr>
    <a:custClr name="Teal 50%">
      <a:srgbClr val="7FD8D4"/>
    </a:custClr>
    <a:custClr name="Blue 50%">
      <a:srgbClr val="A3CFEF"/>
    </a:custClr>
    <a:custClr name="Ignore14">
      <a:srgbClr val="FFFFFF"/>
    </a:custClr>
    <a:custClr name="Ignore15">
      <a:srgbClr val="FFFFFF"/>
    </a:custClr>
    <a:custClr name="Ignore16">
      <a:srgbClr val="FFFFFF"/>
    </a:custClr>
    <a:custClr name="Ignore17">
      <a:srgbClr val="FFFFFF"/>
    </a:custClr>
    <a:custClr name="Yellow 30%">
      <a:srgbClr val="FAE8BD"/>
    </a:custClr>
    <a:custClr name="Purple 30%">
      <a:srgbClr val="CFCEE1"/>
    </a:custClr>
    <a:custClr name="Stone 30%">
      <a:srgbClr val="F3ECE5"/>
    </a:custClr>
    <a:custClr name="Navy 30%">
      <a:srgbClr val="B2C6D2"/>
    </a:custClr>
    <a:custClr name="Teal 30%">
      <a:srgbClr val="B2E7E5"/>
    </a:custClr>
    <a:custClr name="Blue 30%">
      <a:srgbClr val="C8E2F5"/>
    </a:custClr>
    <a:custClr name="Ignore18">
      <a:srgbClr val="FFFFFF"/>
    </a:custClr>
    <a:custClr name="Red">
      <a:srgbClr val="FF0000"/>
    </a:custClr>
    <a:custClr name="Amber">
      <a:srgbClr val="FFBF00"/>
    </a:custClr>
    <a:custClr name="Green">
      <a:srgbClr val="00B050"/>
    </a:custClr>
  </a:custClrLst>
  <a:extLst>
    <a:ext uri="{05A4C25C-085E-4340-85A3-A5531E510DB2}">
      <thm15:themeFamily xmlns:thm15="http://schemas.microsoft.com/office/thememl/2012/main" name="BAE Systems 41 STD.potx" id="{29FD7EC2-038C-4599-89A6-6395BB2F8158}" vid="{AE3E0DF5-B1AD-40B0-B379-5C55DE96F954}"/>
    </a:ext>
  </a:extLst>
</a:theme>
</file>

<file path=ppt/theme/theme2.xml><?xml version="1.0" encoding="utf-8"?>
<a:theme xmlns:a="http://schemas.openxmlformats.org/drawingml/2006/main" name="Office Theme">
  <a:themeElements>
    <a:clrScheme name="BAE Systems">
      <a:dk1>
        <a:srgbClr val="000000"/>
      </a:dk1>
      <a:lt1>
        <a:srgbClr val="FFFFFF"/>
      </a:lt1>
      <a:dk2>
        <a:srgbClr val="404146"/>
      </a:dk2>
      <a:lt2>
        <a:srgbClr val="FFFFFF"/>
      </a:lt2>
      <a:accent1>
        <a:srgbClr val="D0D3D4"/>
      </a:accent1>
      <a:accent2>
        <a:srgbClr val="FC4C02"/>
      </a:accent2>
      <a:accent3>
        <a:srgbClr val="F0B323"/>
      </a:accent3>
      <a:accent4>
        <a:srgbClr val="615E9B"/>
      </a:accent4>
      <a:accent5>
        <a:srgbClr val="D9C0A9"/>
      </a:accent5>
      <a:accent6>
        <a:srgbClr val="01426A"/>
      </a:accent6>
      <a:hlink>
        <a:srgbClr val="6464FF"/>
      </a:hlink>
      <a:folHlink>
        <a:srgbClr val="C850C8"/>
      </a:folHlink>
    </a:clrScheme>
    <a:fontScheme name="BA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NGFSBaseDocumentType" ma:contentTypeID="0x010100C773E7E7DA4C42818A59608D9F2555FC00D2F4AE856949334CAD553C36E5CBE987" ma:contentTypeVersion="33" ma:contentTypeDescription="" ma:contentTypeScope="" ma:versionID="e5d20417df752fcceb8e5168866714fd">
  <xsd:schema xmlns:xsd="http://www.w3.org/2001/XMLSchema" xmlns:xs="http://www.w3.org/2001/XMLSchema" xmlns:p="http://schemas.microsoft.com/office/2006/metadata/properties" xmlns:ns1="http://schemas.microsoft.com/sharepoint/v3" xmlns:ns3="03df3049-49b5-4393-aba2-8097ed6620ba" xmlns:ns4="4b848f08-8432-4905-98c7-f75b75055126" xmlns:ns5="a1d01fde-7fe9-4d63-959c-28288afcb40a" targetNamespace="http://schemas.microsoft.com/office/2006/metadata/properties" ma:root="true" ma:fieldsID="55a271a540d29eaa12214b8c95cc5b3f" ns1:_="" ns3:_="" ns4:_="" ns5:_="">
    <xsd:import namespace="http://schemas.microsoft.com/sharepoint/v3"/>
    <xsd:import namespace="03df3049-49b5-4393-aba2-8097ed6620ba"/>
    <xsd:import namespace="4b848f08-8432-4905-98c7-f75b75055126"/>
    <xsd:import namespace="a1d01fde-7fe9-4d63-959c-28288afcb40a"/>
    <xsd:element name="properties">
      <xsd:complexType>
        <xsd:sequence>
          <xsd:element name="documentManagement">
            <xsd:complexType>
              <xsd:all>
                <xsd:element ref="ns3:GovernmentClassification2"/>
                <xsd:element ref="ns3:CompanyClassification2"/>
                <xsd:element ref="ns3:ExportControlled2"/>
                <xsd:element ref="ns3:BusinessContentOwner2"/>
                <xsd:element ref="ns1:Author" minOccurs="0"/>
                <xsd:element ref="ns5:_dlc_DocId" minOccurs="0"/>
                <xsd:element ref="ns5:_dlc_DocIdUrl" minOccurs="0"/>
                <xsd:element ref="ns5:_dlc_DocIdPersistId" minOccurs="0"/>
                <xsd:element ref="ns5:TaxKeywordTaxHTField" minOccurs="0"/>
                <xsd:element ref="ns5:TaxCatchAll" minOccurs="0"/>
                <xsd:element ref="ns5:TaxCatchAllLabel" minOccurs="0"/>
                <xsd:element ref="ns1:_dlc_Exempt" minOccurs="0"/>
                <xsd:element ref="ns3:DLCPolicyLabelValue" minOccurs="0"/>
                <xsd:element ref="ns3:DLCPolicyLabelClientValue" minOccurs="0"/>
                <xsd:element ref="ns3:DLCPolicyLabelLock" minOccurs="0"/>
                <xsd:element ref="ns3:e44e155d98f74b5aab36cbf4d78f2520" minOccurs="0"/>
                <xsd:element ref="ns4:ae7758a9ab724dda923fa28e468fb18d" minOccurs="0"/>
                <xsd:element ref="ns4:b3f5d69982a54250a72d6e57e307a1a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uthor" ma:index="12" nillable="true" ma:displayName="Created By" ma:list="UserInfo" ma:internalName="Author"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dlc_Exempt" ma:index="21" nillable="true" ma:displayName="Exempt from Policy" ma:hidden="true" ma:internalName="_dlc_Exempt"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df3049-49b5-4393-aba2-8097ed6620ba" elementFormDefault="qualified">
    <xsd:import namespace="http://schemas.microsoft.com/office/2006/documentManagement/types"/>
    <xsd:import namespace="http://schemas.microsoft.com/office/infopath/2007/PartnerControls"/>
    <xsd:element name="GovernmentClassification2" ma:index="4" ma:displayName="Security Marking" ma:default="" ma:description="" ma:internalName="GovernmentClassification2">
      <xsd:simpleType>
        <xsd:restriction base="dms:Choice">
          <xsd:enumeration value="NOT PROTECTIVELY MARKED"/>
          <xsd:enumeration value="OFFICIAL"/>
          <xsd:enumeration value="OFFICIAL SENSITIVE"/>
          <xsd:enumeration value="RESTRICTED"/>
        </xsd:restriction>
      </xsd:simpleType>
    </xsd:element>
    <xsd:element name="CompanyClassification2" ma:index="5" ma:displayName="Company Marking" ma:default="" ma:description="" ma:internalName="CompanyClassification2">
      <xsd:simpleType>
        <xsd:restriction base="dms:Choice">
          <xsd:enumeration value="UNCONTROLLED"/>
          <xsd:enumeration value="BAE SYSTEMS PROPRIETARY"/>
          <xsd:enumeration value="BAE SYSTEMS SENSITIVE"/>
        </xsd:restriction>
      </xsd:simpleType>
    </xsd:element>
    <xsd:element name="ExportControlled2" ma:index="6" ma:displayName="Export Controlled" ma:default="" ma:description="" ma:internalName="ExportControlled2">
      <xsd:simpleType>
        <xsd:restriction base="dms:Choice">
          <xsd:enumeration value="NO"/>
        </xsd:restriction>
      </xsd:simpleType>
    </xsd:element>
    <xsd:element name="BusinessContentOwner2" ma:index="7" ma:displayName="Content Owner" ma:default="MyCommunications" ma:description="" ma:internalName="BusinessContentOwner2">
      <xsd:simpleType>
        <xsd:restriction base="dms:Choice">
          <xsd:enumeration value="MyCommunications"/>
        </xsd:restriction>
      </xsd:simpleType>
    </xsd:element>
    <xsd:element name="DLCPolicyLabelValue" ma:index="22" nillable="true" ma:displayName="Label" ma:description="Stores the current value of the label." ma:internalName="DLCPolicyLabelValue" ma:readOnly="true">
      <xsd:simpleType>
        <xsd:restriction base="dms:Note">
          <xsd:maxLength value="255"/>
        </xsd:restriction>
      </xsd:simpleType>
    </xsd:element>
    <xsd:element name="DLCPolicyLabelClientValue" ma:index="23"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4" nillable="true" ma:displayName="Label Locked" ma:description="Indicates whether the label should be updated when item properties are modified." ma:hidden="true" ma:internalName="DLCPolicyLabelLock" ma:readOnly="false">
      <xsd:simpleType>
        <xsd:restriction base="dms:Text"/>
      </xsd:simpleType>
    </xsd:element>
    <xsd:element name="e44e155d98f74b5aab36cbf4d78f2520" ma:index="26" ma:taxonomy="true" ma:internalName="e44e155d98f74b5aab36cbf4d78f2520" ma:taxonomyFieldName="Library_x0020_Structure" ma:displayName="Library Structure" ma:readOnly="false" ma:default="" ma:fieldId="{e44e155d-98f7-4b5a-ab36-cbf4d78f2520}" ma:taxonomyMulti="true" ma:sspId="bda007f6-585f-458e-893a-8b4f67f82248" ma:termSetId="0f549b10-c87c-4e46-ba97-4a80e555cd2e"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b848f08-8432-4905-98c7-f75b75055126" elementFormDefault="qualified">
    <xsd:import namespace="http://schemas.microsoft.com/office/2006/documentManagement/types"/>
    <xsd:import namespace="http://schemas.microsoft.com/office/infopath/2007/PartnerControls"/>
    <xsd:element name="ae7758a9ab724dda923fa28e468fb18d" ma:index="30" nillable="true" ma:taxonomy="true" ma:internalName="ae7758a9ab724dda923fa28e468fb18d" ma:taxonomyFieldName="Doc_x0020_Type" ma:displayName="Doc Type" ma:default="" ma:fieldId="{ae7758a9-ab72-4dda-923f-a28e468fb18d}" ma:taxonomyMulti="true" ma:sspId="bda007f6-585f-458e-893a-8b4f67f82248" ma:termSetId="9a5d1272-be4a-4ac8-b8aa-9604943fcb8f" ma:anchorId="00000000-0000-0000-0000-000000000000" ma:open="false" ma:isKeyword="false">
      <xsd:complexType>
        <xsd:sequence>
          <xsd:element ref="pc:Terms" minOccurs="0" maxOccurs="1"/>
        </xsd:sequence>
      </xsd:complexType>
    </xsd:element>
    <xsd:element name="b3f5d69982a54250a72d6e57e307a1a9" ma:index="32" nillable="true" ma:taxonomy="true" ma:internalName="b3f5d69982a54250a72d6e57e307a1a9" ma:taxonomyFieldName="Year" ma:displayName="Year" ma:indexed="true" ma:default="" ma:fieldId="{b3f5d699-82a5-4250-a72d-6e57e307a1a9}" ma:sspId="bda007f6-585f-458e-893a-8b4f67f82248" ma:termSetId="b3ec1ec8-4344-4fd6-8cb9-f34fe0d75a05" ma:anchorId="726f6d57-7296-4788-9533-e567468311f9"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1d01fde-7fe9-4d63-959c-28288afcb40a" elementFormDefault="qualified">
    <xsd:import namespace="http://schemas.microsoft.com/office/2006/documentManagement/types"/>
    <xsd:import namespace="http://schemas.microsoft.com/office/infopath/2007/PartnerControls"/>
    <xsd:element name="_dlc_DocId" ma:index="13" nillable="true" ma:displayName="Document ID Value" ma:description="The value of the document ID assigned to this item." ma:internalName="_dlc_DocId" ma:readOnly="true">
      <xsd:simpleType>
        <xsd:restriction base="dms:Text"/>
      </xsd:simpleType>
    </xsd:element>
    <xsd:element name="_dlc_DocIdUrl" ma:index="14"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5" nillable="true" ma:displayName="Persist ID" ma:description="Keep ID on add." ma:hidden="true" ma:internalName="_dlc_DocIdPersistId" ma:readOnly="true">
      <xsd:simpleType>
        <xsd:restriction base="dms:Boolean"/>
      </xsd:simpleType>
    </xsd:element>
    <xsd:element name="TaxKeywordTaxHTField" ma:index="17" nillable="true" ma:taxonomy="true" ma:internalName="TaxKeywordTaxHTField" ma:taxonomyFieldName="TaxKeyword" ma:displayName="Enterprise Keywords" ma:fieldId="{23f27201-bee3-471e-b2e7-b64fd8b7ca38}" ma:taxonomyMulti="true" ma:sspId="a7c8802d-1c6e-4b9c-a9a0-e6f4eab55ae2" ma:termSetId="00000000-0000-0000-0000-000000000000" ma:anchorId="00000000-0000-0000-0000-000000000000" ma:open="true" ma:isKeyword="true">
      <xsd:complexType>
        <xsd:sequence>
          <xsd:element ref="pc:Terms" minOccurs="0" maxOccurs="1"/>
        </xsd:sequence>
      </xsd:complexType>
    </xsd:element>
    <xsd:element name="TaxCatchAll" ma:index="18" nillable="true" ma:displayName="Taxonomy Catch All Column" ma:description="" ma:hidden="true" ma:list="{12d91f96-c580-446b-8004-29a970dac1ca}" ma:internalName="TaxCatchAll" ma:showField="CatchAllData" ma:web="b13c4aa3-1114-48ca-a03b-c025b07d075d">
      <xsd:complexType>
        <xsd:complexContent>
          <xsd:extension base="dms:MultiChoiceLookup">
            <xsd:sequence>
              <xsd:element name="Value" type="dms:Lookup" maxOccurs="unbounded" minOccurs="0" nillable="true"/>
            </xsd:sequence>
          </xsd:extension>
        </xsd:complexContent>
      </xsd:complexType>
    </xsd:element>
    <xsd:element name="TaxCatchAllLabel" ma:index="19" nillable="true" ma:displayName="Taxonomy Catch All Column1" ma:description="" ma:hidden="true" ma:list="{12d91f96-c580-446b-8004-29a970dac1ca}" ma:internalName="TaxCatchAllLabel" ma:readOnly="true" ma:showField="CatchAllDataLabel" ma:web="b13c4aa3-1114-48ca-a03b-c025b07d07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 ma:displayName="Author"/>
        <xsd:element ref="dcterms:created" minOccurs="0" maxOccurs="1"/>
        <xsd:element ref="dc:identifier" minOccurs="0" maxOccurs="1"/>
        <xsd:element name="contentType" minOccurs="0" maxOccurs="1" type="xsd:string" ma:index="28" ma:displayName="Content Type"/>
        <xsd:element ref="dc:title" minOccurs="0" maxOccurs="1" ma:index="1" ma:displayName="Title"/>
        <xsd:element ref="dc:subject" minOccurs="0" maxOccurs="1"/>
        <xsd:element ref="dc:description" minOccurs="0" maxOccurs="1" ma:index="3" ma:displayName="Comments"/>
        <xsd:element name="keywords" minOccurs="0" maxOccurs="1" type="xsd:string"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e7758a9ab724dda923fa28e468fb18d xmlns="4b848f08-8432-4905-98c7-f75b75055126">
      <Terms xmlns="http://schemas.microsoft.com/office/infopath/2007/PartnerControls">
        <TermInfo xmlns="http://schemas.microsoft.com/office/infopath/2007/PartnerControls">
          <TermName xmlns="http://schemas.microsoft.com/office/infopath/2007/PartnerControls">Template</TermName>
          <TermId xmlns="http://schemas.microsoft.com/office/infopath/2007/PartnerControls">0633d876-3424-4603-8328-f3ab6627ad76</TermId>
        </TermInfo>
      </Terms>
    </ae7758a9ab724dda923fa28e468fb18d>
    <CompanyClassification2 xmlns="03df3049-49b5-4393-aba2-8097ed6620ba">BAE SYSTEMS PROPRIETARY</CompanyClassification2>
    <DLCPolicyLabelLock xmlns="03df3049-49b5-4393-aba2-8097ed6620ba" xsi:nil="true"/>
    <e44e155d98f74b5aab36cbf4d78f2520 xmlns="03df3049-49b5-4393-aba2-8097ed6620ba">
      <Terms xmlns="http://schemas.microsoft.com/office/infopath/2007/PartnerControls">
        <TermInfo xmlns="http://schemas.microsoft.com/office/infopath/2007/PartnerControls">
          <TermName xmlns="http://schemas.microsoft.com/office/infopath/2007/PartnerControls">Business Level</TermName>
          <TermId xmlns="http://schemas.microsoft.com/office/infopath/2007/PartnerControls">fe0078a2-2b64-474e-9646-583da7733006</TermId>
        </TermInfo>
      </Terms>
    </e44e155d98f74b5aab36cbf4d78f2520>
    <TaxCatchAll xmlns="a1d01fde-7fe9-4d63-959c-28288afcb40a">
      <Value>283</Value>
      <Value>311</Value>
      <Value>278</Value>
    </TaxCatchAll>
    <TaxKeywordTaxHTField xmlns="a1d01fde-7fe9-4d63-959c-28288afcb40a">
      <Terms xmlns="http://schemas.microsoft.com/office/infopath/2007/PartnerControls"/>
    </TaxKeywordTaxHTField>
    <BusinessContentOwner2 xmlns="03df3049-49b5-4393-aba2-8097ed6620ba">MyCommunications</BusinessContentOwner2>
    <GovernmentClassification2 xmlns="03df3049-49b5-4393-aba2-8097ed6620ba">NOT PROTECTIVELY MARKED</GovernmentClassification2>
    <b3f5d69982a54250a72d6e57e307a1a9 xmlns="4b848f08-8432-4905-98c7-f75b75055126">
      <Terms xmlns="http://schemas.microsoft.com/office/infopath/2007/PartnerControls">
        <TermInfo xmlns="http://schemas.microsoft.com/office/infopath/2007/PartnerControls">
          <TermName xmlns="http://schemas.microsoft.com/office/infopath/2007/PartnerControls">2018</TermName>
          <TermId xmlns="http://schemas.microsoft.com/office/infopath/2007/PartnerControls">00773da8-9f79-48c3-8275-bbb7bf6a7bff</TermId>
        </TermInfo>
      </Terms>
    </b3f5d69982a54250a72d6e57e307a1a9>
    <ExportControlled2 xmlns="03df3049-49b5-4393-aba2-8097ed6620ba">NO</ExportControlled2>
    <DLCPolicyLabelClientValue xmlns="03df3049-49b5-4393-aba2-8097ed6620ba">Version: {_UIVersionString}</DLCPolicyLabelClientValue>
    <_dlc_DocId xmlns="a1d01fde-7fe9-4d63-959c-28288afcb40a">IM1H5Q-C8FG-KDF-VK</_dlc_DocId>
    <_dlc_DocIdUrl xmlns="a1d01fde-7fe9-4d63-959c-28288afcb40a">
      <Url>http://sites.greenlnk.net/sites/MyCommunications/_layouts/DocIdRedir.aspx?ID=IM1H5Q-C8FG-KDF-VK</Url>
      <Description>IM1H5Q-C8FG-KDF-VK</Description>
    </_dlc_DocIdUrl>
    <DLCPolicyLabelValue xmlns="03df3049-49b5-4393-aba2-8097ed6620ba">Version: {_UIVersionString}</DLCPolicyLabelVal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5.xml><?xml version="1.0" encoding="utf-8"?>
<?mso-contentType ?>
<p:Policy xmlns:p="office.server.policy" id="" local="true">
  <p:Name>NGFSBaseDocumentType</p:Name>
  <p:Description/>
  <p:Statement/>
  <p:PolicyItems>
    <p:PolicyItem featureId="Microsoft.Office.RecordsManagement.PolicyFeatures.PolicyLabel" staticId="0x010100C773E7E7DA4C42818A59608D9F2555FC00C02B943F958C2545ABC564EEB240B27D|-2094414987" UniqueId="4f4e9b57-263a-454a-9a2b-8e6b6412e4a5">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segment type="literal">Version: </segment>
          <segment type="metadata">_UIVersionString</segment>
        </label>
      </p:CustomData>
    </p:PolicyItem>
  </p:PolicyItems>
</p:Policy>
</file>

<file path=customXml/itemProps1.xml><?xml version="1.0" encoding="utf-8"?>
<ds:datastoreItem xmlns:ds="http://schemas.openxmlformats.org/officeDocument/2006/customXml" ds:itemID="{C1A87538-F12C-4470-AD61-AA4C56232C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3df3049-49b5-4393-aba2-8097ed6620ba"/>
    <ds:schemaRef ds:uri="4b848f08-8432-4905-98c7-f75b75055126"/>
    <ds:schemaRef ds:uri="a1d01fde-7fe9-4d63-959c-28288afcb4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801DDA-FD45-4482-8CE6-CCFE77248D92}">
  <ds:schemaRefs>
    <ds:schemaRef ds:uri="http://schemas.openxmlformats.org/package/2006/metadata/core-properties"/>
    <ds:schemaRef ds:uri="http://schemas.microsoft.com/office/2006/documentManagement/types"/>
    <ds:schemaRef ds:uri="http://schemas.microsoft.com/office/infopath/2007/PartnerControls"/>
    <ds:schemaRef ds:uri="4b848f08-8432-4905-98c7-f75b75055126"/>
    <ds:schemaRef ds:uri="http://schemas.microsoft.com/office/2006/metadata/properties"/>
    <ds:schemaRef ds:uri="http://purl.org/dc/elements/1.1/"/>
    <ds:schemaRef ds:uri="http://schemas.microsoft.com/sharepoint/v3"/>
    <ds:schemaRef ds:uri="03df3049-49b5-4393-aba2-8097ed6620ba"/>
    <ds:schemaRef ds:uri="http://purl.org/dc/terms/"/>
    <ds:schemaRef ds:uri="a1d01fde-7fe9-4d63-959c-28288afcb40a"/>
    <ds:schemaRef ds:uri="http://www.w3.org/XML/1998/namespace"/>
    <ds:schemaRef ds:uri="http://purl.org/dc/dcmitype/"/>
  </ds:schemaRefs>
</ds:datastoreItem>
</file>

<file path=customXml/itemProps3.xml><?xml version="1.0" encoding="utf-8"?>
<ds:datastoreItem xmlns:ds="http://schemas.openxmlformats.org/officeDocument/2006/customXml" ds:itemID="{3CC243DD-4557-451F-983A-9AA0B291C84A}">
  <ds:schemaRefs>
    <ds:schemaRef ds:uri="http://schemas.microsoft.com/sharepoint/v3/contenttype/forms"/>
  </ds:schemaRefs>
</ds:datastoreItem>
</file>

<file path=customXml/itemProps4.xml><?xml version="1.0" encoding="utf-8"?>
<ds:datastoreItem xmlns:ds="http://schemas.openxmlformats.org/officeDocument/2006/customXml" ds:itemID="{C9A77987-CE06-4ED3-AFBD-7E241D563012}">
  <ds:schemaRefs>
    <ds:schemaRef ds:uri="http://schemas.microsoft.com/sharepoint/events"/>
  </ds:schemaRefs>
</ds:datastoreItem>
</file>

<file path=customXml/itemProps5.xml><?xml version="1.0" encoding="utf-8"?>
<ds:datastoreItem xmlns:ds="http://schemas.openxmlformats.org/officeDocument/2006/customXml" ds:itemID="{AF5BCF8B-9C38-42D8-9399-33E0254A5D5F}">
  <ds:schemaRefs>
    <ds:schemaRef ds:uri="office.server.policy"/>
  </ds:schemaRefs>
</ds:datastoreItem>
</file>

<file path=docProps/app.xml><?xml version="1.0" encoding="utf-8"?>
<Properties xmlns="http://schemas.openxmlformats.org/officeDocument/2006/extended-properties" xmlns:vt="http://schemas.openxmlformats.org/officeDocument/2006/docPropsVTypes">
  <Template/>
  <TotalTime>1460</TotalTime>
  <Words>2296</Words>
  <Application>Microsoft Office PowerPoint</Application>
  <PresentationFormat>On-screen Show (4:3)</PresentationFormat>
  <Paragraphs>210</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Tahoma</vt:lpstr>
      <vt:lpstr>Wingdings</vt:lpstr>
      <vt:lpstr>MS_PPT_standard_template_2018</vt:lpstr>
      <vt:lpstr>Service-based Safety Assurance: A provider approach in a challenging environment  February 5th, 2019</vt:lpstr>
      <vt:lpstr>Setting the scene – Kevin King</vt:lpstr>
      <vt:lpstr>Why Service-based Safety Assurance?</vt:lpstr>
      <vt:lpstr>Why Service-based Safety Assurance?</vt:lpstr>
      <vt:lpstr>The Theoretical Picture</vt:lpstr>
      <vt:lpstr>Our Portfolio</vt:lpstr>
      <vt:lpstr>In Practice – Her Majesty’s Naval Base Portsmouth</vt:lpstr>
      <vt:lpstr>Old and New approaches – Stephen Elliott</vt:lpstr>
      <vt:lpstr>How we previously managed the reality</vt:lpstr>
      <vt:lpstr>How we traditionally managed the reality</vt:lpstr>
      <vt:lpstr>Stakeholder Relationships</vt:lpstr>
      <vt:lpstr>Our New Approach – Stage 1 - Standardisation</vt:lpstr>
      <vt:lpstr>Our New Approach - Stage 1 – Service Provider Approach</vt:lpstr>
      <vt:lpstr>Our New Approach - Stage 2 - Integrity</vt:lpstr>
      <vt:lpstr>Our New Approach - Stage 3 – The Future</vt:lpstr>
      <vt:lpstr>Wrapping things up – Kevin King</vt:lpstr>
      <vt:lpstr>Wrapping things up – Learning from the SAWG</vt:lpstr>
      <vt:lpstr>Wrapping things up – Conclusions</vt:lpstr>
      <vt:lpstr>Wrapping things up – Closing Thought</vt:lpstr>
      <vt:lpstr>Questions</vt:lpstr>
    </vt:vector>
  </TitlesOfParts>
  <Company>BAE SYSTEMS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Summary presentation guide. (This slide is for reference and should be deleted prior to presenting).</dc:title>
  <dc:creator>Hughes, Nik (UK)</dc:creator>
  <cp:lastModifiedBy>Parsons, Michael S</cp:lastModifiedBy>
  <cp:revision>53</cp:revision>
  <cp:lastPrinted>2015-10-26T13:29:20Z</cp:lastPrinted>
  <dcterms:created xsi:type="dcterms:W3CDTF">2018-05-29T10:05:41Z</dcterms:created>
  <dcterms:modified xsi:type="dcterms:W3CDTF">2019-01-30T16:22:49Z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0x010100C773E7E7DA4C42818A59608D9F2555FC00D2F4AE856949334CAD553C36E5CBE987</vt:lpwstr>
  </property>
  <property fmtid="{D5CDD505-2E9C-101B-9397-08002B2CF9AE}" pid="3" name="_dlc_DocIdItemGuid">
    <vt:lpwstr>46ebe5a4-e862-4778-a3b6-538c0484dff0</vt:lpwstr>
  </property>
  <property fmtid="{D5CDD505-2E9C-101B-9397-08002B2CF9AE}" pid="4" name="TaxKeyword">
    <vt:lpwstr/>
  </property>
  <property fmtid="{D5CDD505-2E9C-101B-9397-08002B2CF9AE}" pid="5" name="Library Structure">
    <vt:lpwstr>311;#Business Level|fe0078a2-2b64-474e-9646-583da7733006</vt:lpwstr>
  </property>
  <property fmtid="{D5CDD505-2E9C-101B-9397-08002B2CF9AE}" pid="6" name="Year">
    <vt:lpwstr>283;#2018|00773da8-9f79-48c3-8275-bbb7bf6a7bff</vt:lpwstr>
  </property>
  <property fmtid="{D5CDD505-2E9C-101B-9397-08002B2CF9AE}" pid="7" name="Doc Type">
    <vt:lpwstr>278;#Template|0633d876-3424-4603-8328-f3ab6627ad76</vt:lpwstr>
  </property>
</Properties>
</file>